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6A5905-38EC-42E5-9F70-655300818369}" v="31" dt="2020-06-21T06:28:41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2020/6/20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>
            <a:extLst>
              <a:ext uri="{FF2B5EF4-FFF2-40B4-BE49-F238E27FC236}">
                <a16:creationId xmlns:a16="http://schemas.microsoft.com/office/drawing/2014/main" id="{5863C4D8-AE3E-4FC2-82A4-8BA8ED72A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072" y="762317"/>
            <a:ext cx="7242175" cy="1066165"/>
          </a:xfrm>
          <a:prstGeom prst="rect">
            <a:avLst/>
          </a:prstGeom>
        </p:spPr>
      </p:pic>
      <p:pic>
        <p:nvPicPr>
          <p:cNvPr id="5" name="図 5">
            <a:extLst>
              <a:ext uri="{FF2B5EF4-FFF2-40B4-BE49-F238E27FC236}">
                <a16:creationId xmlns:a16="http://schemas.microsoft.com/office/drawing/2014/main" id="{5835D35D-635C-48B7-8970-E209A0377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835" y="2432685"/>
            <a:ext cx="7872730" cy="1068070"/>
          </a:xfrm>
          <a:prstGeom prst="rect">
            <a:avLst/>
          </a:prstGeom>
        </p:spPr>
      </p:pic>
      <p:pic>
        <p:nvPicPr>
          <p:cNvPr id="6" name="図 6" descr="選手, ボール, 持つ, 赤 が含まれている画像&#10;&#10;非常に高い精度で生成された説明">
            <a:extLst>
              <a:ext uri="{FF2B5EF4-FFF2-40B4-BE49-F238E27FC236}">
                <a16:creationId xmlns:a16="http://schemas.microsoft.com/office/drawing/2014/main" id="{E44B062B-8AC8-4CCA-A314-818F24F139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2320" y="3996779"/>
            <a:ext cx="8625840" cy="161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2" descr="スクリーンショットの画面&#10;&#10;非常に高い精度で生成された説明">
            <a:extLst>
              <a:ext uri="{FF2B5EF4-FFF2-40B4-BE49-F238E27FC236}">
                <a16:creationId xmlns:a16="http://schemas.microsoft.com/office/drawing/2014/main" id="{FE4BAD4B-BAA6-4DEF-963B-2A5FB937FE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73" t="20620" r="4956" b="1095"/>
          <a:stretch/>
        </p:blipFill>
        <p:spPr>
          <a:xfrm>
            <a:off x="326470" y="612986"/>
            <a:ext cx="11446939" cy="526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420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28</cp:revision>
  <dcterms:created xsi:type="dcterms:W3CDTF">2020-06-21T06:22:05Z</dcterms:created>
  <dcterms:modified xsi:type="dcterms:W3CDTF">2020-06-21T06:30:19Z</dcterms:modified>
</cp:coreProperties>
</file>