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"/>
  </p:notesMasterIdLst>
  <p:sldIdLst>
    <p:sldId id="321" r:id="rId3"/>
  </p:sldIdLst>
  <p:sldSz cx="10691813" cy="7559675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CCFFFF"/>
    <a:srgbClr val="B533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412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31C59-AB65-43CA-8CBB-75D027D36BB9}" type="datetimeFigureOut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233488"/>
            <a:ext cx="47069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9F524-605C-41B2-8196-8C06947893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3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19AB7-F276-437D-8D9E-C0838F1F7254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64BA-A90F-45A9-B547-4494228510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0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ABAEF-E1F5-4403-B4B8-96C9E97C8033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64BA-A90F-45A9-B547-4494228510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090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6C61-CDED-4A07-95A4-CD01719A5156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64BA-A90F-45A9-B547-4494228510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372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A08D-85B2-4A9C-8B2E-2BAFB427163B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CC11-2D05-44D9-B4BB-938AF5C90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850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E6670-39EB-4272-BEEF-2DFF27BB47BE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CC11-2D05-44D9-B4BB-938AF5C90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90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FD7D-18CF-4C58-8520-DE83D07F7787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CC11-2D05-44D9-B4BB-938AF5C90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251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225E-6516-49CA-8F34-66DE91A28E64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CC11-2D05-44D9-B4BB-938AF5C90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882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A3C9-9919-424D-9678-94CD593DA564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CC11-2D05-44D9-B4BB-938AF5C90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771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EA0C-693A-45A3-B239-BC9BBCF6C5B9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CC11-2D05-44D9-B4BB-938AF5C90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559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AF29-4AD6-4F8A-939A-0EC7AA6B6794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CC11-2D05-44D9-B4BB-938AF5C90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046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2149F-FF0F-4CCE-A0D8-521C8888B7C4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CC11-2D05-44D9-B4BB-938AF5C90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180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5DC8-2973-4AD1-8531-C69F970267C6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64BA-A90F-45A9-B547-4494228510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162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1800-88A5-4D0C-B1D5-EBA1B6026105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CC11-2D05-44D9-B4BB-938AF5C90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080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E0C8-64AF-4FDB-9049-02E4E14A9CE3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CC11-2D05-44D9-B4BB-938AF5C90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4717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8E6E-CCE6-487F-9F21-880E123E491F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CC11-2D05-44D9-B4BB-938AF5C90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806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5A0F-B378-43F1-887D-CCB5C73398EE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CC11-2D05-44D9-B4BB-938AF5C90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670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B36F7-40DA-4C90-8766-6809AF775862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64BA-A90F-45A9-B547-4494228510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71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1C24-6633-4AEA-ABE7-EEE819D28666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64BA-A90F-45A9-B547-4494228510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527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FC6C-0D91-429A-9059-98AE09384C62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64BA-A90F-45A9-B547-4494228510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113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D601-EF50-4F55-A120-89CFBE4A9CD6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64BA-A90F-45A9-B547-4494228510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752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2C900-0770-4CFC-90FB-9FDAA608426A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64BA-A90F-45A9-B547-4494228510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377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2CAD-E911-4855-878F-3DE27FD76DE0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64BA-A90F-45A9-B547-4494228510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3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A915-E439-463A-B1B5-C0CF1B410236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64BA-A90F-45A9-B547-4494228510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585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9058A-5862-4F50-9FB6-1E2E45BAE817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-1-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164BA-A90F-45A9-B547-44942285109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図 1"/>
          <p:cNvPicPr>
            <a:picLocks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303"/>
          <a:stretch>
            <a:fillRect/>
          </a:stretch>
        </p:blipFill>
        <p:spPr bwMode="auto">
          <a:xfrm>
            <a:off x="0" y="6820135"/>
            <a:ext cx="10691813" cy="78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図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745" y="-55420"/>
            <a:ext cx="7980564" cy="46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図 10"/>
          <p:cNvPicPr>
            <a:picLocks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640"/>
          <a:stretch/>
        </p:blipFill>
        <p:spPr bwMode="auto">
          <a:xfrm>
            <a:off x="0" y="-55420"/>
            <a:ext cx="3204000" cy="46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036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A50CA-0072-4602-92A8-0FE2C91DFE25}" type="datetime1">
              <a:rPr kumimoji="1" lang="ja-JP" altLang="en-US" smtClean="0"/>
              <a:t>2021/1/21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-1-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BCC11-2D05-44D9-B4BB-938AF5C90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595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6237518" y="1204086"/>
            <a:ext cx="4217482" cy="1019803"/>
          </a:xfrm>
          <a:prstGeom prst="rect">
            <a:avLst/>
          </a:prstGeom>
          <a:ln w="57150">
            <a:solidFill>
              <a:srgbClr val="FFC000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2105" b="1" u="sng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9291" y="1463547"/>
            <a:ext cx="4602760" cy="715840"/>
          </a:xfrm>
          <a:effectLst>
            <a:outerShdw blurRad="38100" dir="2700000" algn="ctr" rotWithShape="0">
              <a:srgbClr val="002060"/>
            </a:outerShdw>
          </a:effectLst>
          <a:scene3d>
            <a:camera prst="orthographicFront"/>
            <a:lightRig rig="threePt" dir="t"/>
          </a:scene3d>
          <a:sp3d extrusionH="57150">
            <a:bevelT w="19050" h="38100"/>
          </a:sp3d>
        </p:spPr>
        <p:txBody>
          <a:bodyPr anchor="ctr">
            <a:normAutofit fontScale="90000"/>
          </a:bodyPr>
          <a:lstStyle/>
          <a:p>
            <a:r>
              <a:rPr kumimoji="1" lang="ja-JP" altLang="en-US" sz="2200" smtClean="0">
                <a:effectLst>
                  <a:glow rad="139700">
                    <a:schemeClr val="accent1">
                      <a:satMod val="175000"/>
                      <a:alpha val="8000"/>
                    </a:schemeClr>
                  </a:glow>
                  <a:outerShdw blurRad="38100" dist="38100" dir="2700000" algn="tl">
                    <a:srgbClr val="0070C0">
                      <a:alpha val="43000"/>
                    </a:srgbClr>
                  </a:outerShdw>
                </a:effectLst>
              </a:rPr>
              <a:t>りそなグループ</a:t>
            </a:r>
            <a:r>
              <a:rPr kumimoji="1" lang="en-US" altLang="ja-JP" sz="3600" smtClean="0">
                <a:solidFill>
                  <a:srgbClr val="0070C0"/>
                </a:solidFill>
                <a:effectLst>
                  <a:glow rad="139700">
                    <a:schemeClr val="accent1">
                      <a:satMod val="175000"/>
                      <a:alpha val="8000"/>
                    </a:schemeClr>
                  </a:glow>
                  <a:outerShdw blurRad="38100" dist="38100" dir="2700000" algn="tl">
                    <a:srgbClr val="0070C0">
                      <a:alpha val="43000"/>
                    </a:srgbClr>
                  </a:outerShdw>
                </a:effectLst>
              </a:rPr>
              <a:t/>
            </a:r>
            <a:br>
              <a:rPr kumimoji="1" lang="en-US" altLang="ja-JP" sz="3600" smtClean="0">
                <a:solidFill>
                  <a:srgbClr val="0070C0"/>
                </a:solidFill>
                <a:effectLst>
                  <a:glow rad="139700">
                    <a:schemeClr val="accent1">
                      <a:satMod val="175000"/>
                      <a:alpha val="8000"/>
                    </a:schemeClr>
                  </a:glow>
                  <a:outerShdw blurRad="38100" dist="38100" dir="2700000" algn="tl">
                    <a:srgbClr val="0070C0">
                      <a:alpha val="43000"/>
                    </a:srgbClr>
                  </a:outerShdw>
                </a:effectLst>
              </a:rPr>
            </a:br>
            <a:r>
              <a:rPr kumimoji="1" lang="ja-JP" altLang="en-US" sz="3600" smtClean="0">
                <a:solidFill>
                  <a:srgbClr val="0070C0"/>
                </a:solidFill>
                <a:effectLst>
                  <a:glow rad="139700">
                    <a:schemeClr val="accent1">
                      <a:satMod val="175000"/>
                      <a:alpha val="8000"/>
                    </a:schemeClr>
                  </a:glow>
                  <a:outerShdw blurRad="38100" dist="38100" dir="2700000" algn="tl">
                    <a:srgbClr val="0070C0">
                      <a:alpha val="43000"/>
                    </a:srgbClr>
                  </a:outerShdw>
                </a:effectLst>
              </a:rPr>
              <a:t>ビジネスプラザのご案内</a:t>
            </a:r>
            <a:endParaRPr kumimoji="1" lang="ja-JP" altLang="en-US" sz="3600" dirty="0">
              <a:solidFill>
                <a:srgbClr val="0070C0"/>
              </a:solidFill>
              <a:effectLst>
                <a:glow rad="139700">
                  <a:schemeClr val="accent1">
                    <a:satMod val="175000"/>
                    <a:alpha val="8000"/>
                  </a:schemeClr>
                </a:glow>
                <a:outerShdw blurRad="38100" dist="38100" dir="2700000" algn="tl">
                  <a:srgbClr val="0070C0">
                    <a:alpha val="43000"/>
                  </a:srgbClr>
                </a:outerShdw>
              </a:effectLst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29" y="472670"/>
            <a:ext cx="3753787" cy="789258"/>
          </a:xfrm>
          <a:prstGeom prst="rect">
            <a:avLst/>
          </a:prstGeom>
        </p:spPr>
      </p:pic>
      <p:sp>
        <p:nvSpPr>
          <p:cNvPr id="17" name="object 15"/>
          <p:cNvSpPr txBox="1">
            <a:spLocks/>
          </p:cNvSpPr>
          <p:nvPr/>
        </p:nvSpPr>
        <p:spPr>
          <a:xfrm>
            <a:off x="853356" y="2367547"/>
            <a:ext cx="4025249" cy="389170"/>
          </a:xfrm>
          <a:prstGeom prst="rect">
            <a:avLst/>
          </a:prstGeom>
        </p:spPr>
        <p:txBody>
          <a:bodyPr vert="horz" wrap="square" lIns="0" tIns="11137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7408">
              <a:lnSpc>
                <a:spcPct val="100000"/>
              </a:lnSpc>
              <a:spcBef>
                <a:spcPts val="88"/>
              </a:spcBef>
            </a:pPr>
            <a:r>
              <a:rPr lang="ja-JP" altLang="en-US" sz="2456" b="1" spc="482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◆ビ</a:t>
            </a:r>
            <a:r>
              <a:rPr lang="ja-JP" altLang="en-US" sz="2456" b="1" spc="64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</a:t>
            </a:r>
            <a:r>
              <a:rPr lang="ja-JP" altLang="en-US" sz="2456" b="1" spc="57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ネ</a:t>
            </a:r>
            <a:r>
              <a:rPr lang="ja-JP" altLang="en-US" sz="2456" b="1" spc="67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</a:t>
            </a:r>
            <a:r>
              <a:rPr lang="ja-JP" altLang="en-US" sz="2456" b="1" spc="72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創造拠</a:t>
            </a:r>
            <a:r>
              <a:rPr lang="ja-JP" altLang="en-US" sz="2456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点◆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53356" y="2900101"/>
            <a:ext cx="4252731" cy="52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140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課 題 の 解 決 「 ソ リ ュ </a:t>
            </a:r>
            <a:r>
              <a:rPr lang="ja-JP" altLang="en-US" sz="1403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ー</a:t>
            </a:r>
            <a:r>
              <a:rPr lang="ja-JP" altLang="en-US" sz="140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シ ョ  ン 」 か ら</a:t>
            </a:r>
            <a:endParaRPr lang="en-US" altLang="ja-JP" sz="1403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/>
            <a:r>
              <a:rPr lang="ja-JP" altLang="en-US" sz="140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 ジ ネ ス の 創 造 「 ク リ エ </a:t>
            </a:r>
            <a:r>
              <a:rPr lang="ja-JP" altLang="en-US" sz="1403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ー</a:t>
            </a:r>
            <a:r>
              <a:rPr lang="ja-JP" altLang="en-US" sz="1403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シ ョ ン 」 </a:t>
            </a:r>
            <a:r>
              <a:rPr lang="ja-JP" altLang="en-US" sz="1403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へ</a:t>
            </a: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766" y="3518441"/>
            <a:ext cx="4726285" cy="308733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4238" y="3636911"/>
            <a:ext cx="1337096" cy="1262813"/>
          </a:xfrm>
          <a:prstGeom prst="rect">
            <a:avLst/>
          </a:prstGeom>
        </p:spPr>
      </p:pic>
      <p:pic>
        <p:nvPicPr>
          <p:cNvPr id="11" name="図 10"/>
          <p:cNvPicPr preferRelativeResize="0"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2238184" y="3636911"/>
            <a:ext cx="1311383" cy="1262813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9192" y="3586097"/>
            <a:ext cx="1453431" cy="1313627"/>
          </a:xfrm>
          <a:prstGeom prst="rect">
            <a:avLst/>
          </a:prstGeom>
        </p:spPr>
      </p:pic>
      <p:sp>
        <p:nvSpPr>
          <p:cNvPr id="28" name="object 15"/>
          <p:cNvSpPr txBox="1">
            <a:spLocks/>
          </p:cNvSpPr>
          <p:nvPr/>
        </p:nvSpPr>
        <p:spPr>
          <a:xfrm>
            <a:off x="5587591" y="2367547"/>
            <a:ext cx="4599160" cy="389170"/>
          </a:xfrm>
          <a:prstGeom prst="rect">
            <a:avLst/>
          </a:prstGeom>
        </p:spPr>
        <p:txBody>
          <a:bodyPr vert="horz" wrap="square" lIns="0" tIns="11137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7408">
              <a:lnSpc>
                <a:spcPct val="100000"/>
              </a:lnSpc>
              <a:spcBef>
                <a:spcPts val="88"/>
              </a:spcBef>
            </a:pPr>
            <a:r>
              <a:rPr lang="ja-JP" altLang="en-US" sz="2456" b="1" spc="482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◆ビジネスプラザ各</a:t>
            </a:r>
            <a:r>
              <a:rPr lang="ja-JP" altLang="en-US" sz="2456" b="1" spc="728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拠</a:t>
            </a:r>
            <a:r>
              <a:rPr lang="ja-JP" altLang="en-US" sz="2456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点◆</a:t>
            </a:r>
            <a:endParaRPr lang="ja-JP" altLang="en-US" sz="2456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6676400" y="1413767"/>
            <a:ext cx="3597352" cy="384900"/>
          </a:xfrm>
          <a:prstGeom prst="rect">
            <a:avLst/>
          </a:prstGeom>
          <a:solidFill>
            <a:schemeClr val="bg1"/>
          </a:solidFill>
          <a:ln w="158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79"/>
          </a:p>
        </p:txBody>
      </p:sp>
      <p:sp>
        <p:nvSpPr>
          <p:cNvPr id="13" name="正方形/長方形 12"/>
          <p:cNvSpPr/>
          <p:nvPr/>
        </p:nvSpPr>
        <p:spPr>
          <a:xfrm>
            <a:off x="9419749" y="1449239"/>
            <a:ext cx="597837" cy="313381"/>
          </a:xfrm>
          <a:prstGeom prst="rect">
            <a:avLst/>
          </a:prstGeom>
          <a:solidFill>
            <a:srgbClr val="F96137"/>
          </a:solidFill>
          <a:ln>
            <a:solidFill>
              <a:srgbClr val="F961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79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585050" y="1475125"/>
            <a:ext cx="3597352" cy="335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79" b="1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sz="1579" b="1" u="sng">
                <a:latin typeface="メイリオ" panose="020B0604030504040204" pitchFamily="50" charset="-128"/>
                <a:ea typeface="メイリオ" panose="020B0604030504040204" pitchFamily="50" charset="-128"/>
              </a:rPr>
              <a:t>りそな ビジネスプラザ</a:t>
            </a:r>
            <a:r>
              <a:rPr lang="ja-JP" altLang="en-US" sz="1579" b="1">
                <a:latin typeface="メイリオ" panose="020B0604030504040204" pitchFamily="50" charset="-128"/>
                <a:ea typeface="メイリオ" panose="020B0604030504040204" pitchFamily="50" charset="-128"/>
              </a:rPr>
              <a:t>」で　検索</a:t>
            </a:r>
          </a:p>
        </p:txBody>
      </p:sp>
      <p:sp>
        <p:nvSpPr>
          <p:cNvPr id="36" name="フリーフォーム 35"/>
          <p:cNvSpPr>
            <a:spLocks/>
          </p:cNvSpPr>
          <p:nvPr/>
        </p:nvSpPr>
        <p:spPr>
          <a:xfrm rot="9864641">
            <a:off x="5740573" y="1113208"/>
            <a:ext cx="1231242" cy="530463"/>
          </a:xfrm>
          <a:custGeom>
            <a:avLst/>
            <a:gdLst>
              <a:gd name="connsiteX0" fmla="*/ 412628 w 1435690"/>
              <a:gd name="connsiteY0" fmla="*/ 746576 h 802472"/>
              <a:gd name="connsiteX1" fmla="*/ 566 w 1435690"/>
              <a:gd name="connsiteY1" fmla="*/ 410846 h 802472"/>
              <a:gd name="connsiteX2" fmla="*/ 746083 w 1435690"/>
              <a:gd name="connsiteY2" fmla="*/ 150833 h 802472"/>
              <a:gd name="connsiteX3" fmla="*/ 890067 w 1435690"/>
              <a:gd name="connsiteY3" fmla="*/ 170037 h 802472"/>
              <a:gd name="connsiteX4" fmla="*/ 987610 w 1435690"/>
              <a:gd name="connsiteY4" fmla="*/ 192471 h 802472"/>
              <a:gd name="connsiteX5" fmla="*/ 986030 w 1435690"/>
              <a:gd name="connsiteY5" fmla="*/ 143775 h 802472"/>
              <a:gd name="connsiteX6" fmla="*/ 981117 w 1435690"/>
              <a:gd name="connsiteY6" fmla="*/ 0 h 802472"/>
              <a:gd name="connsiteX7" fmla="*/ 1061864 w 1435690"/>
              <a:gd name="connsiteY7" fmla="*/ 178123 h 802472"/>
              <a:gd name="connsiteX8" fmla="*/ 1081484 w 1435690"/>
              <a:gd name="connsiteY8" fmla="*/ 220428 h 802472"/>
              <a:gd name="connsiteX9" fmla="*/ 1142299 w 1435690"/>
              <a:gd name="connsiteY9" fmla="*/ 241043 h 802472"/>
              <a:gd name="connsiteX10" fmla="*/ 1435124 w 1435690"/>
              <a:gd name="connsiteY10" fmla="*/ 536354 h 802472"/>
              <a:gd name="connsiteX11" fmla="*/ 689607 w 1435690"/>
              <a:gd name="connsiteY11" fmla="*/ 796367 h 802472"/>
              <a:gd name="connsiteX12" fmla="*/ 412628 w 1435690"/>
              <a:gd name="connsiteY12" fmla="*/ 746576 h 802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35690" h="802472">
                <a:moveTo>
                  <a:pt x="412628" y="746576"/>
                </a:moveTo>
                <a:cubicBezTo>
                  <a:pt x="159472" y="675054"/>
                  <a:pt x="-11131" y="544541"/>
                  <a:pt x="566" y="410846"/>
                </a:cubicBezTo>
                <a:cubicBezTo>
                  <a:pt x="16161" y="232587"/>
                  <a:pt x="349941" y="116175"/>
                  <a:pt x="746083" y="150833"/>
                </a:cubicBezTo>
                <a:cubicBezTo>
                  <a:pt x="795601" y="155165"/>
                  <a:pt x="843750" y="161653"/>
                  <a:pt x="890067" y="170037"/>
                </a:cubicBezTo>
                <a:lnTo>
                  <a:pt x="987610" y="192471"/>
                </a:lnTo>
                <a:lnTo>
                  <a:pt x="986030" y="143775"/>
                </a:lnTo>
                <a:cubicBezTo>
                  <a:pt x="984697" y="103768"/>
                  <a:pt x="983061" y="56400"/>
                  <a:pt x="981117" y="0"/>
                </a:cubicBezTo>
                <a:cubicBezTo>
                  <a:pt x="1014107" y="74127"/>
                  <a:pt x="1040314" y="131465"/>
                  <a:pt x="1061864" y="178123"/>
                </a:cubicBezTo>
                <a:lnTo>
                  <a:pt x="1081484" y="220428"/>
                </a:lnTo>
                <a:lnTo>
                  <a:pt x="1142299" y="241043"/>
                </a:lnTo>
                <a:cubicBezTo>
                  <a:pt x="1328021" y="315739"/>
                  <a:pt x="1444871" y="424942"/>
                  <a:pt x="1435124" y="536354"/>
                </a:cubicBezTo>
                <a:cubicBezTo>
                  <a:pt x="1419528" y="714613"/>
                  <a:pt x="1085749" y="831025"/>
                  <a:pt x="689607" y="796367"/>
                </a:cubicBezTo>
                <a:cubicBezTo>
                  <a:pt x="590571" y="787703"/>
                  <a:pt x="497013" y="770416"/>
                  <a:pt x="412628" y="746576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79">
              <a:solidFill>
                <a:schemeClr val="bg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 rot="20936015">
            <a:off x="5834454" y="1133181"/>
            <a:ext cx="1119905" cy="335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79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詳しくは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62603">
            <a:off x="9645161" y="1620152"/>
            <a:ext cx="631406" cy="631406"/>
          </a:xfrm>
          <a:prstGeom prst="rect">
            <a:avLst/>
          </a:prstGeom>
        </p:spPr>
      </p:pic>
      <p:sp>
        <p:nvSpPr>
          <p:cNvPr id="49" name="object 94"/>
          <p:cNvSpPr txBox="1"/>
          <p:nvPr/>
        </p:nvSpPr>
        <p:spPr>
          <a:xfrm>
            <a:off x="626801" y="5337247"/>
            <a:ext cx="4648573" cy="1126166"/>
          </a:xfrm>
          <a:prstGeom prst="rect">
            <a:avLst/>
          </a:prstGeom>
        </p:spPr>
        <p:txBody>
          <a:bodyPr vert="horz" wrap="square" lIns="0" tIns="11137" rIns="0" bIns="0" rtlCol="0">
            <a:spAutoFit/>
          </a:bodyPr>
          <a:lstStyle/>
          <a:p>
            <a:pPr marL="106367" marR="14479" indent="-92445">
              <a:lnSpc>
                <a:spcPts val="1228"/>
              </a:lnSpc>
              <a:buClr>
                <a:srgbClr val="009B63"/>
              </a:buClr>
              <a:buSzPct val="75000"/>
              <a:buFont typeface="Adobe Fan Heiti Std B"/>
              <a:buChar char="●"/>
              <a:tabLst>
                <a:tab pos="106924" algn="l"/>
              </a:tabLst>
            </a:pPr>
            <a:r>
              <a:rPr sz="1228" b="1" spc="-4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オ</a:t>
            </a:r>
            <a:r>
              <a:rPr sz="1228" b="1" spc="-66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ー</a:t>
            </a:r>
            <a:r>
              <a:rPr sz="1228" b="1" spc="-13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プ</a:t>
            </a:r>
            <a:r>
              <a:rPr sz="1228" b="1" spc="-31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ン</a:t>
            </a:r>
            <a:r>
              <a:rPr sz="1228" b="1" spc="-11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イ</a:t>
            </a:r>
            <a:r>
              <a:rPr sz="1228" b="1" spc="-75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ノ</a:t>
            </a:r>
            <a:r>
              <a:rPr sz="1228" b="1" spc="18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ベ</a:t>
            </a:r>
            <a:r>
              <a:rPr sz="1228" b="1" spc="-4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ー</a:t>
            </a:r>
            <a:r>
              <a:rPr sz="1228" b="1" spc="-44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シ</a:t>
            </a:r>
            <a:r>
              <a:rPr sz="1228" b="1" spc="-48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ョ</a:t>
            </a:r>
            <a:r>
              <a:rPr sz="1228" b="1" spc="-342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ン</a:t>
            </a:r>
            <a:r>
              <a:rPr sz="1228" b="1" spc="26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（大企</a:t>
            </a:r>
            <a:r>
              <a:rPr sz="1228" b="1" spc="-22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業と</a:t>
            </a:r>
            <a:r>
              <a:rPr sz="1228" b="1" spc="13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中</a:t>
            </a:r>
            <a:r>
              <a:rPr sz="1228" b="1" spc="-145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小</a:t>
            </a:r>
            <a:r>
              <a:rPr sz="1228" b="1" spc="-162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・</a:t>
            </a:r>
            <a:r>
              <a:rPr sz="1228" b="1" spc="-18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ベ</a:t>
            </a:r>
            <a:r>
              <a:rPr sz="1228" b="1" spc="-22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ン</a:t>
            </a:r>
            <a:r>
              <a:rPr sz="1228" b="1" spc="-31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チ</a:t>
            </a:r>
            <a:r>
              <a:rPr sz="1228" b="1" spc="-18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ャ</a:t>
            </a:r>
            <a:r>
              <a:rPr sz="1228" b="1" spc="26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ー企</a:t>
            </a:r>
            <a:r>
              <a:rPr sz="1228" b="1" spc="13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業</a:t>
            </a:r>
            <a:r>
              <a:rPr sz="1228" b="1" spc="-35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に</a:t>
            </a:r>
            <a:r>
              <a:rPr sz="1228" b="1" spc="-31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よ</a:t>
            </a:r>
            <a:r>
              <a:rPr sz="1228" b="1" spc="-18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る </a:t>
            </a:r>
            <a:endParaRPr lang="en-US" sz="1228" b="1" spc="-18">
              <a:solidFill>
                <a:srgbClr val="4C4A4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 Unicode MS"/>
            </a:endParaRPr>
          </a:p>
          <a:p>
            <a:pPr marL="13922" marR="14479">
              <a:lnSpc>
                <a:spcPts val="1228"/>
              </a:lnSpc>
              <a:buClr>
                <a:srgbClr val="009B63"/>
              </a:buClr>
              <a:buSzPct val="75000"/>
              <a:tabLst>
                <a:tab pos="106924" algn="l"/>
              </a:tabLst>
            </a:pPr>
            <a:r>
              <a:rPr lang="ja-JP" altLang="en-US" sz="1228" b="1" spc="-18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  </a:t>
            </a:r>
            <a:r>
              <a:rPr sz="1228" b="1" spc="-22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オ</a:t>
            </a:r>
            <a:r>
              <a:rPr sz="1228" b="1" spc="-79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ー</a:t>
            </a:r>
            <a:r>
              <a:rPr sz="1228" b="1" spc="-31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プ</a:t>
            </a:r>
            <a:r>
              <a:rPr sz="1228" b="1" spc="-44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ン</a:t>
            </a:r>
            <a:r>
              <a:rPr sz="1228" b="1" spc="-123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イ</a:t>
            </a:r>
            <a:r>
              <a:rPr sz="1228" b="1" spc="-88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ノ</a:t>
            </a:r>
            <a:r>
              <a:rPr sz="1228" b="1" spc="4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ベ</a:t>
            </a:r>
            <a:r>
              <a:rPr sz="1228" b="1" spc="-18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ー</a:t>
            </a:r>
            <a:r>
              <a:rPr sz="1228" b="1" spc="-57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シ</a:t>
            </a:r>
            <a:r>
              <a:rPr sz="1228" b="1" spc="-61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ョ</a:t>
            </a:r>
            <a:r>
              <a:rPr sz="1228" b="1" spc="-18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ン</a:t>
            </a:r>
            <a:r>
              <a:rPr sz="1228" b="1" spc="-22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）</a:t>
            </a:r>
            <a:endParaRPr sz="1228" b="1">
              <a:latin typeface="メイリオ" panose="020B0604030504040204" pitchFamily="50" charset="-128"/>
              <a:ea typeface="メイリオ" panose="020B0604030504040204" pitchFamily="50" charset="-128"/>
              <a:cs typeface="Arial Unicode MS"/>
            </a:endParaRPr>
          </a:p>
          <a:p>
            <a:pPr marL="108595" indent="-94672">
              <a:spcBef>
                <a:spcPts val="123"/>
              </a:spcBef>
              <a:buClr>
                <a:srgbClr val="009B63"/>
              </a:buClr>
              <a:buSzPct val="75000"/>
              <a:buFont typeface="Adobe Fan Heiti Std B"/>
              <a:buChar char="●"/>
              <a:tabLst>
                <a:tab pos="109151" algn="l"/>
              </a:tabLst>
            </a:pPr>
            <a:r>
              <a:rPr sz="1228" b="1" spc="9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商談会</a:t>
            </a:r>
            <a:endParaRPr sz="1228" b="1">
              <a:latin typeface="メイリオ" panose="020B0604030504040204" pitchFamily="50" charset="-128"/>
              <a:ea typeface="メイリオ" panose="020B0604030504040204" pitchFamily="50" charset="-128"/>
              <a:cs typeface="Arial Unicode MS"/>
            </a:endParaRPr>
          </a:p>
          <a:p>
            <a:pPr marL="106367" indent="-92445">
              <a:spcBef>
                <a:spcPts val="123"/>
              </a:spcBef>
              <a:buClr>
                <a:srgbClr val="009B63"/>
              </a:buClr>
              <a:buSzPct val="75000"/>
              <a:buFont typeface="Adobe Fan Heiti Std B"/>
              <a:buChar char="●"/>
              <a:tabLst>
                <a:tab pos="106924" algn="l"/>
              </a:tabLst>
            </a:pPr>
            <a:r>
              <a:rPr sz="1228" b="1" spc="-22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モ</a:t>
            </a:r>
            <a:r>
              <a:rPr sz="1228" b="1" spc="-39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ニ</a:t>
            </a:r>
            <a:r>
              <a:rPr sz="1228" b="1" spc="-31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タ</a:t>
            </a:r>
            <a:r>
              <a:rPr sz="1228" b="1" spc="9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ー</a:t>
            </a:r>
            <a:r>
              <a:rPr sz="1228" b="1" spc="-329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会</a:t>
            </a:r>
            <a:r>
              <a:rPr sz="1228" b="1" spc="-35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（</a:t>
            </a:r>
            <a:r>
              <a:rPr sz="1228" b="1" spc="-57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り</a:t>
            </a:r>
            <a:r>
              <a:rPr sz="1228" b="1" spc="-31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そ</a:t>
            </a:r>
            <a:r>
              <a:rPr sz="1228" b="1" spc="-4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な</a:t>
            </a:r>
            <a:r>
              <a:rPr sz="1228" b="1" spc="18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DE</a:t>
            </a:r>
            <a:r>
              <a:rPr sz="1228" b="1" spc="-22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モ</a:t>
            </a:r>
            <a:r>
              <a:rPr sz="1228" b="1" spc="-39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ニ</a:t>
            </a:r>
            <a:r>
              <a:rPr sz="1228" b="1" spc="-31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タ</a:t>
            </a:r>
            <a:r>
              <a:rPr sz="1228" b="1" spc="9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ー会）</a:t>
            </a:r>
            <a:endParaRPr sz="1228" b="1">
              <a:latin typeface="メイリオ" panose="020B0604030504040204" pitchFamily="50" charset="-128"/>
              <a:ea typeface="メイリオ" panose="020B0604030504040204" pitchFamily="50" charset="-128"/>
              <a:cs typeface="Arial Unicode MS"/>
            </a:endParaRPr>
          </a:p>
          <a:p>
            <a:pPr marL="108595" indent="-94672">
              <a:spcBef>
                <a:spcPts val="123"/>
              </a:spcBef>
              <a:buClr>
                <a:srgbClr val="009B63"/>
              </a:buClr>
              <a:buSzPct val="75000"/>
              <a:buFont typeface="Adobe Fan Heiti Std B"/>
              <a:buChar char="●"/>
              <a:tabLst>
                <a:tab pos="109151" algn="l"/>
              </a:tabLst>
            </a:pPr>
            <a:r>
              <a:rPr sz="1228" b="1" spc="9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交流</a:t>
            </a:r>
            <a:r>
              <a:rPr sz="1228" b="1" spc="-162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会</a:t>
            </a:r>
            <a:r>
              <a:rPr sz="1228" b="1" spc="-184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・</a:t>
            </a:r>
            <a:r>
              <a:rPr sz="1228" b="1" spc="-105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イ</a:t>
            </a:r>
            <a:r>
              <a:rPr sz="1228" b="1" spc="-31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ベ</a:t>
            </a:r>
            <a:r>
              <a:rPr sz="1228" b="1" spc="-83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ン</a:t>
            </a:r>
            <a:r>
              <a:rPr sz="1228" b="1" spc="-35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ト</a:t>
            </a:r>
            <a:r>
              <a:rPr sz="1228" b="1" spc="9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懇談会</a:t>
            </a:r>
            <a:endParaRPr sz="1228" b="1">
              <a:latin typeface="メイリオ" panose="020B0604030504040204" pitchFamily="50" charset="-128"/>
              <a:ea typeface="メイリオ" panose="020B0604030504040204" pitchFamily="50" charset="-128"/>
              <a:cs typeface="Arial Unicode MS"/>
            </a:endParaRPr>
          </a:p>
          <a:p>
            <a:pPr marL="108595" indent="-94672">
              <a:spcBef>
                <a:spcPts val="123"/>
              </a:spcBef>
              <a:buClr>
                <a:srgbClr val="009B63"/>
              </a:buClr>
              <a:buSzPct val="75000"/>
              <a:buFont typeface="Adobe Fan Heiti Std B"/>
              <a:buChar char="●"/>
              <a:tabLst>
                <a:tab pos="109151" algn="l"/>
              </a:tabLst>
            </a:pPr>
            <a:r>
              <a:rPr sz="1228" b="1" spc="9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各</a:t>
            </a:r>
            <a:r>
              <a:rPr sz="1228" b="1" spc="-22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種ビ</a:t>
            </a:r>
            <a:r>
              <a:rPr sz="1228" b="1" spc="-31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ジ</a:t>
            </a:r>
            <a:r>
              <a:rPr sz="1228" b="1" spc="-39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ネ</a:t>
            </a:r>
            <a:r>
              <a:rPr sz="1228" b="1" spc="-53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ス</a:t>
            </a:r>
            <a:r>
              <a:rPr sz="1228" b="1" spc="-57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セ</a:t>
            </a:r>
            <a:r>
              <a:rPr sz="1228" b="1" spc="-61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ミ</a:t>
            </a:r>
            <a:r>
              <a:rPr sz="1228" b="1" spc="-18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ナ</a:t>
            </a:r>
            <a:r>
              <a:rPr sz="1228" b="1" spc="-22" dirty="0">
                <a:solidFill>
                  <a:srgbClr val="4C4A4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 Unicode MS"/>
              </a:rPr>
              <a:t>ー</a:t>
            </a:r>
            <a:endParaRPr sz="1228" b="1">
              <a:latin typeface="メイリオ" panose="020B0604030504040204" pitchFamily="50" charset="-128"/>
              <a:ea typeface="メイリオ" panose="020B0604030504040204" pitchFamily="50" charset="-128"/>
              <a:cs typeface="Arial Unicode MS"/>
            </a:endParaRPr>
          </a:p>
        </p:txBody>
      </p:sp>
      <p:sp>
        <p:nvSpPr>
          <p:cNvPr id="50" name="object 94"/>
          <p:cNvSpPr txBox="1"/>
          <p:nvPr/>
        </p:nvSpPr>
        <p:spPr>
          <a:xfrm>
            <a:off x="746836" y="4943946"/>
            <a:ext cx="4312536" cy="254261"/>
          </a:xfrm>
          <a:prstGeom prst="rect">
            <a:avLst/>
          </a:prstGeom>
          <a:solidFill>
            <a:srgbClr val="009A62"/>
          </a:solidFill>
        </p:spPr>
        <p:txBody>
          <a:bodyPr vert="horz" wrap="square" lIns="0" tIns="11137" rIns="0" bIns="0" rtlCol="0">
            <a:spAutoFit/>
          </a:bodyPr>
          <a:lstStyle/>
          <a:p>
            <a:pPr marL="157601" indent="-146463">
              <a:spcBef>
                <a:spcPts val="88"/>
              </a:spcBef>
              <a:buChar char="■"/>
              <a:tabLst>
                <a:tab pos="158158" algn="l"/>
              </a:tabLst>
            </a:pPr>
            <a:r>
              <a:rPr sz="1579" b="1" spc="13" dirty="0">
                <a:solidFill>
                  <a:srgbClr val="009B6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事</a:t>
            </a:r>
            <a:r>
              <a:rPr sz="1579" b="1" spc="9" dirty="0">
                <a:solidFill>
                  <a:srgbClr val="009B6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業</a:t>
            </a:r>
            <a:r>
              <a:rPr sz="1579" b="1" dirty="0">
                <a:solidFill>
                  <a:srgbClr val="009B6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に</a:t>
            </a:r>
            <a:r>
              <a:rPr sz="1579" b="1" spc="13" dirty="0">
                <a:solidFill>
                  <a:srgbClr val="009B6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役立</a:t>
            </a:r>
            <a:r>
              <a:rPr sz="1579" b="1" spc="-39" dirty="0">
                <a:solidFill>
                  <a:srgbClr val="009B6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つ</a:t>
            </a:r>
            <a:r>
              <a:rPr sz="1579" b="1" spc="-48" dirty="0">
                <a:solidFill>
                  <a:srgbClr val="009B6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ビ</a:t>
            </a:r>
            <a:r>
              <a:rPr sz="1579" b="1" spc="-26" dirty="0">
                <a:solidFill>
                  <a:srgbClr val="009B6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ジ</a:t>
            </a:r>
            <a:r>
              <a:rPr sz="1579" b="1" spc="-39" dirty="0">
                <a:solidFill>
                  <a:srgbClr val="009B6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ネ</a:t>
            </a:r>
            <a:r>
              <a:rPr sz="1579" b="1" spc="-26" dirty="0">
                <a:solidFill>
                  <a:srgbClr val="009B6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ス</a:t>
            </a:r>
            <a:r>
              <a:rPr sz="1579" b="1" spc="-110" dirty="0">
                <a:solidFill>
                  <a:srgbClr val="009B6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セ</a:t>
            </a:r>
            <a:r>
              <a:rPr sz="1579" b="1" spc="-83" dirty="0">
                <a:solidFill>
                  <a:srgbClr val="009B6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ミ</a:t>
            </a:r>
            <a:r>
              <a:rPr sz="1579" b="1" spc="13" dirty="0">
                <a:solidFill>
                  <a:srgbClr val="009B6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ナ</a:t>
            </a:r>
            <a:r>
              <a:rPr sz="1579" b="1" spc="-399" dirty="0">
                <a:solidFill>
                  <a:srgbClr val="009B6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ー</a:t>
            </a:r>
            <a:r>
              <a:rPr sz="1579" b="1" spc="-289">
                <a:solidFill>
                  <a:srgbClr val="009B6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・</a:t>
            </a:r>
            <a:r>
              <a:rPr sz="1579" b="1" spc="-48">
                <a:solidFill>
                  <a:srgbClr val="009B6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イ</a:t>
            </a:r>
            <a:r>
              <a:rPr sz="1579" b="1" spc="-31">
                <a:solidFill>
                  <a:srgbClr val="009B6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ベ</a:t>
            </a:r>
            <a:r>
              <a:rPr sz="1579" b="1" spc="-171">
                <a:solidFill>
                  <a:srgbClr val="009B6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ン</a:t>
            </a:r>
            <a:r>
              <a:rPr sz="1579" b="1" spc="-70">
                <a:solidFill>
                  <a:srgbClr val="009B6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ト</a:t>
            </a:r>
            <a:r>
              <a:rPr sz="1579" b="1" spc="13">
                <a:solidFill>
                  <a:srgbClr val="009B6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開</a:t>
            </a:r>
            <a:r>
              <a:rPr sz="1579" b="1" spc="-31">
                <a:solidFill>
                  <a:srgbClr val="009B6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催</a:t>
            </a:r>
            <a:endParaRPr sz="1579" b="1">
              <a:latin typeface="メイリオ" panose="020B0604030504040204" pitchFamily="50" charset="-128"/>
              <a:ea typeface="メイリオ" panose="020B0604030504040204" pitchFamily="50" charset="-128"/>
              <a:cs typeface="小塚ゴシック Pr6N M"/>
            </a:endParaRPr>
          </a:p>
        </p:txBody>
      </p:sp>
      <p:sp>
        <p:nvSpPr>
          <p:cNvPr id="22" name="object 94"/>
          <p:cNvSpPr txBox="1"/>
          <p:nvPr/>
        </p:nvSpPr>
        <p:spPr>
          <a:xfrm>
            <a:off x="719193" y="4993840"/>
            <a:ext cx="4312536" cy="254261"/>
          </a:xfrm>
          <a:prstGeom prst="rect">
            <a:avLst/>
          </a:prstGeom>
        </p:spPr>
        <p:txBody>
          <a:bodyPr vert="horz" wrap="square" lIns="0" tIns="11137" rIns="0" bIns="0" rtlCol="0">
            <a:spAutoFit/>
          </a:bodyPr>
          <a:lstStyle/>
          <a:p>
            <a:pPr marL="157601" indent="-146463">
              <a:spcBef>
                <a:spcPts val="88"/>
              </a:spcBef>
              <a:buChar char="■"/>
              <a:tabLst>
                <a:tab pos="158158" algn="l"/>
              </a:tabLst>
            </a:pPr>
            <a:r>
              <a:rPr sz="1579" b="1" spc="13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事</a:t>
            </a:r>
            <a:r>
              <a:rPr sz="1579" b="1" spc="9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業</a:t>
            </a:r>
            <a:r>
              <a:rPr sz="1579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に</a:t>
            </a:r>
            <a:r>
              <a:rPr sz="1579" b="1" spc="13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役立</a:t>
            </a:r>
            <a:r>
              <a:rPr sz="1579" b="1" spc="-39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つ</a:t>
            </a:r>
            <a:r>
              <a:rPr sz="1579" b="1" spc="-48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ビ</a:t>
            </a:r>
            <a:r>
              <a:rPr sz="1579" b="1" spc="-26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ジ</a:t>
            </a:r>
            <a:r>
              <a:rPr sz="1579" b="1" spc="-39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ネ</a:t>
            </a:r>
            <a:r>
              <a:rPr sz="1579" b="1" spc="-26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ス</a:t>
            </a:r>
            <a:r>
              <a:rPr sz="1579" b="1" spc="-11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セ</a:t>
            </a:r>
            <a:r>
              <a:rPr sz="1579" b="1" spc="-83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ミ</a:t>
            </a:r>
            <a:r>
              <a:rPr sz="1579" b="1" spc="13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ナ</a:t>
            </a:r>
            <a:r>
              <a:rPr sz="1579" b="1" spc="-399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ー</a:t>
            </a:r>
            <a:r>
              <a:rPr sz="1579" b="1" spc="-289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・</a:t>
            </a:r>
            <a:r>
              <a:rPr sz="1579" b="1" spc="-48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イ</a:t>
            </a:r>
            <a:r>
              <a:rPr sz="1579" b="1" spc="-3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ベ</a:t>
            </a:r>
            <a:r>
              <a:rPr sz="1579" b="1" spc="-17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ン</a:t>
            </a:r>
            <a:r>
              <a:rPr sz="1579" b="1" spc="-7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ト</a:t>
            </a:r>
            <a:r>
              <a:rPr sz="1579" b="1" spc="13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開</a:t>
            </a:r>
            <a:r>
              <a:rPr sz="1579" b="1" spc="-3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小塚ゴシック Pr6N M"/>
              </a:rPr>
              <a:t>催</a:t>
            </a:r>
            <a:endParaRPr sz="1579" b="1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小塚ゴシック Pr6N M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5625472" y="2789805"/>
            <a:ext cx="4730659" cy="3811206"/>
            <a:chOff x="6414793" y="2300054"/>
            <a:chExt cx="5394426" cy="4345963"/>
          </a:xfrm>
        </p:grpSpPr>
        <p:sp>
          <p:nvSpPr>
            <p:cNvPr id="26" name="フリーフォーム 25"/>
            <p:cNvSpPr>
              <a:spLocks noChangeAspect="1"/>
            </p:cNvSpPr>
            <p:nvPr/>
          </p:nvSpPr>
          <p:spPr>
            <a:xfrm>
              <a:off x="7000933" y="2640702"/>
              <a:ext cx="3960000" cy="3792985"/>
            </a:xfrm>
            <a:custGeom>
              <a:avLst/>
              <a:gdLst>
                <a:gd name="connsiteX0" fmla="*/ 901065 w 1801724"/>
                <a:gd name="connsiteY0" fmla="*/ 50791 h 1801724"/>
                <a:gd name="connsiteX1" fmla="*/ 50688 w 1801724"/>
                <a:gd name="connsiteY1" fmla="*/ 896677 h 1801724"/>
                <a:gd name="connsiteX2" fmla="*/ 901065 w 1801724"/>
                <a:gd name="connsiteY2" fmla="*/ 1742563 h 1801724"/>
                <a:gd name="connsiteX3" fmla="*/ 1751442 w 1801724"/>
                <a:gd name="connsiteY3" fmla="*/ 896677 h 1801724"/>
                <a:gd name="connsiteX4" fmla="*/ 901065 w 1801724"/>
                <a:gd name="connsiteY4" fmla="*/ 50791 h 1801724"/>
                <a:gd name="connsiteX5" fmla="*/ 900849 w 1801724"/>
                <a:gd name="connsiteY5" fmla="*/ 0 h 1801724"/>
                <a:gd name="connsiteX6" fmla="*/ 948693 w 1801724"/>
                <a:gd name="connsiteY6" fmla="*/ 1248 h 1801724"/>
                <a:gd name="connsiteX7" fmla="*/ 995887 w 1801724"/>
                <a:gd name="connsiteY7" fmla="*/ 4953 h 1801724"/>
                <a:gd name="connsiteX8" fmla="*/ 1042369 w 1801724"/>
                <a:gd name="connsiteY8" fmla="*/ 11051 h 1801724"/>
                <a:gd name="connsiteX9" fmla="*/ 1088075 w 1801724"/>
                <a:gd name="connsiteY9" fmla="*/ 19481 h 1801724"/>
                <a:gd name="connsiteX10" fmla="*/ 1132944 w 1801724"/>
                <a:gd name="connsiteY10" fmla="*/ 30180 h 1801724"/>
                <a:gd name="connsiteX11" fmla="*/ 1176914 w 1801724"/>
                <a:gd name="connsiteY11" fmla="*/ 43085 h 1801724"/>
                <a:gd name="connsiteX12" fmla="*/ 1219921 w 1801724"/>
                <a:gd name="connsiteY12" fmla="*/ 58136 h 1801724"/>
                <a:gd name="connsiteX13" fmla="*/ 1261906 w 1801724"/>
                <a:gd name="connsiteY13" fmla="*/ 75268 h 1801724"/>
                <a:gd name="connsiteX14" fmla="*/ 1302803 w 1801724"/>
                <a:gd name="connsiteY14" fmla="*/ 94421 h 1801724"/>
                <a:gd name="connsiteX15" fmla="*/ 1342553 w 1801724"/>
                <a:gd name="connsiteY15" fmla="*/ 115532 h 1801724"/>
                <a:gd name="connsiteX16" fmla="*/ 1381091 w 1801724"/>
                <a:gd name="connsiteY16" fmla="*/ 138538 h 1801724"/>
                <a:gd name="connsiteX17" fmla="*/ 1418357 w 1801724"/>
                <a:gd name="connsiteY17" fmla="*/ 163377 h 1801724"/>
                <a:gd name="connsiteX18" fmla="*/ 1454287 w 1801724"/>
                <a:gd name="connsiteY18" fmla="*/ 189988 h 1801724"/>
                <a:gd name="connsiteX19" fmla="*/ 1488820 w 1801724"/>
                <a:gd name="connsiteY19" fmla="*/ 218308 h 1801724"/>
                <a:gd name="connsiteX20" fmla="*/ 1521893 w 1801724"/>
                <a:gd name="connsiteY20" fmla="*/ 248274 h 1801724"/>
                <a:gd name="connsiteX21" fmla="*/ 1553444 w 1801724"/>
                <a:gd name="connsiteY21" fmla="*/ 279824 h 1801724"/>
                <a:gd name="connsiteX22" fmla="*/ 1583411 w 1801724"/>
                <a:gd name="connsiteY22" fmla="*/ 312896 h 1801724"/>
                <a:gd name="connsiteX23" fmla="*/ 1611731 w 1801724"/>
                <a:gd name="connsiteY23" fmla="*/ 347429 h 1801724"/>
                <a:gd name="connsiteX24" fmla="*/ 1638342 w 1801724"/>
                <a:gd name="connsiteY24" fmla="*/ 383358 h 1801724"/>
                <a:gd name="connsiteX25" fmla="*/ 1663182 w 1801724"/>
                <a:gd name="connsiteY25" fmla="*/ 420623 h 1801724"/>
                <a:gd name="connsiteX26" fmla="*/ 1686189 w 1801724"/>
                <a:gd name="connsiteY26" fmla="*/ 459161 h 1801724"/>
                <a:gd name="connsiteX27" fmla="*/ 1707300 w 1801724"/>
                <a:gd name="connsiteY27" fmla="*/ 498910 h 1801724"/>
                <a:gd name="connsiteX28" fmla="*/ 1726453 w 1801724"/>
                <a:gd name="connsiteY28" fmla="*/ 539807 h 1801724"/>
                <a:gd name="connsiteX29" fmla="*/ 1743586 w 1801724"/>
                <a:gd name="connsiteY29" fmla="*/ 581791 h 1801724"/>
                <a:gd name="connsiteX30" fmla="*/ 1758637 w 1801724"/>
                <a:gd name="connsiteY30" fmla="*/ 624800 h 1801724"/>
                <a:gd name="connsiteX31" fmla="*/ 1771543 w 1801724"/>
                <a:gd name="connsiteY31" fmla="*/ 668769 h 1801724"/>
                <a:gd name="connsiteX32" fmla="*/ 1782242 w 1801724"/>
                <a:gd name="connsiteY32" fmla="*/ 713638 h 1801724"/>
                <a:gd name="connsiteX33" fmla="*/ 1790672 w 1801724"/>
                <a:gd name="connsiteY33" fmla="*/ 759344 h 1801724"/>
                <a:gd name="connsiteX34" fmla="*/ 1796771 w 1801724"/>
                <a:gd name="connsiteY34" fmla="*/ 805825 h 1801724"/>
                <a:gd name="connsiteX35" fmla="*/ 1800475 w 1801724"/>
                <a:gd name="connsiteY35" fmla="*/ 853018 h 1801724"/>
                <a:gd name="connsiteX36" fmla="*/ 1801724 w 1801724"/>
                <a:gd name="connsiteY36" fmla="*/ 900862 h 1801724"/>
                <a:gd name="connsiteX37" fmla="*/ 1800475 w 1801724"/>
                <a:gd name="connsiteY37" fmla="*/ 948706 h 1801724"/>
                <a:gd name="connsiteX38" fmla="*/ 1796771 w 1801724"/>
                <a:gd name="connsiteY38" fmla="*/ 995900 h 1801724"/>
                <a:gd name="connsiteX39" fmla="*/ 1790672 w 1801724"/>
                <a:gd name="connsiteY39" fmla="*/ 1042381 h 1801724"/>
                <a:gd name="connsiteX40" fmla="*/ 1782242 w 1801724"/>
                <a:gd name="connsiteY40" fmla="*/ 1088087 h 1801724"/>
                <a:gd name="connsiteX41" fmla="*/ 1771543 w 1801724"/>
                <a:gd name="connsiteY41" fmla="*/ 1132956 h 1801724"/>
                <a:gd name="connsiteX42" fmla="*/ 1758637 w 1801724"/>
                <a:gd name="connsiteY42" fmla="*/ 1176925 h 1801724"/>
                <a:gd name="connsiteX43" fmla="*/ 1743586 w 1801724"/>
                <a:gd name="connsiteY43" fmla="*/ 1219933 h 1801724"/>
                <a:gd name="connsiteX44" fmla="*/ 1726453 w 1801724"/>
                <a:gd name="connsiteY44" fmla="*/ 1261916 h 1801724"/>
                <a:gd name="connsiteX45" fmla="*/ 1707300 w 1801724"/>
                <a:gd name="connsiteY45" fmla="*/ 1302813 h 1801724"/>
                <a:gd name="connsiteX46" fmla="*/ 1686189 w 1801724"/>
                <a:gd name="connsiteY46" fmla="*/ 1342562 h 1801724"/>
                <a:gd name="connsiteX47" fmla="*/ 1663182 w 1801724"/>
                <a:gd name="connsiteY47" fmla="*/ 1381100 h 1801724"/>
                <a:gd name="connsiteX48" fmla="*/ 1638342 w 1801724"/>
                <a:gd name="connsiteY48" fmla="*/ 1418365 h 1801724"/>
                <a:gd name="connsiteX49" fmla="*/ 1611731 w 1801724"/>
                <a:gd name="connsiteY49" fmla="*/ 1454295 h 1801724"/>
                <a:gd name="connsiteX50" fmla="*/ 1583411 w 1801724"/>
                <a:gd name="connsiteY50" fmla="*/ 1488827 h 1801724"/>
                <a:gd name="connsiteX51" fmla="*/ 1553444 w 1801724"/>
                <a:gd name="connsiteY51" fmla="*/ 1521900 h 1801724"/>
                <a:gd name="connsiteX52" fmla="*/ 1521893 w 1801724"/>
                <a:gd name="connsiteY52" fmla="*/ 1553450 h 1801724"/>
                <a:gd name="connsiteX53" fmla="*/ 1488820 w 1801724"/>
                <a:gd name="connsiteY53" fmla="*/ 1583416 h 1801724"/>
                <a:gd name="connsiteX54" fmla="*/ 1454287 w 1801724"/>
                <a:gd name="connsiteY54" fmla="*/ 1611735 h 1801724"/>
                <a:gd name="connsiteX55" fmla="*/ 1418357 w 1801724"/>
                <a:gd name="connsiteY55" fmla="*/ 1638346 h 1801724"/>
                <a:gd name="connsiteX56" fmla="*/ 1381091 w 1801724"/>
                <a:gd name="connsiteY56" fmla="*/ 1663186 h 1801724"/>
                <a:gd name="connsiteX57" fmla="*/ 1342553 w 1801724"/>
                <a:gd name="connsiteY57" fmla="*/ 1686192 h 1801724"/>
                <a:gd name="connsiteX58" fmla="*/ 1302803 w 1801724"/>
                <a:gd name="connsiteY58" fmla="*/ 1707303 h 1801724"/>
                <a:gd name="connsiteX59" fmla="*/ 1261906 w 1801724"/>
                <a:gd name="connsiteY59" fmla="*/ 1726455 h 1801724"/>
                <a:gd name="connsiteX60" fmla="*/ 1219921 w 1801724"/>
                <a:gd name="connsiteY60" fmla="*/ 1743588 h 1801724"/>
                <a:gd name="connsiteX61" fmla="*/ 1176914 w 1801724"/>
                <a:gd name="connsiteY61" fmla="*/ 1758638 h 1801724"/>
                <a:gd name="connsiteX62" fmla="*/ 1132944 w 1801724"/>
                <a:gd name="connsiteY62" fmla="*/ 1771544 h 1801724"/>
                <a:gd name="connsiteX63" fmla="*/ 1088075 w 1801724"/>
                <a:gd name="connsiteY63" fmla="*/ 1782243 h 1801724"/>
                <a:gd name="connsiteX64" fmla="*/ 1042369 w 1801724"/>
                <a:gd name="connsiteY64" fmla="*/ 1790673 h 1801724"/>
                <a:gd name="connsiteX65" fmla="*/ 995887 w 1801724"/>
                <a:gd name="connsiteY65" fmla="*/ 1796771 h 1801724"/>
                <a:gd name="connsiteX66" fmla="*/ 948693 w 1801724"/>
                <a:gd name="connsiteY66" fmla="*/ 1800475 h 1801724"/>
                <a:gd name="connsiteX67" fmla="*/ 900849 w 1801724"/>
                <a:gd name="connsiteY67" fmla="*/ 1801724 h 1801724"/>
                <a:gd name="connsiteX68" fmla="*/ 853007 w 1801724"/>
                <a:gd name="connsiteY68" fmla="*/ 1800475 h 1801724"/>
                <a:gd name="connsiteX69" fmla="*/ 805816 w 1801724"/>
                <a:gd name="connsiteY69" fmla="*/ 1796771 h 1801724"/>
                <a:gd name="connsiteX70" fmla="*/ 759337 w 1801724"/>
                <a:gd name="connsiteY70" fmla="*/ 1790673 h 1801724"/>
                <a:gd name="connsiteX71" fmla="*/ 713633 w 1801724"/>
                <a:gd name="connsiteY71" fmla="*/ 1782243 h 1801724"/>
                <a:gd name="connsiteX72" fmla="*/ 668766 w 1801724"/>
                <a:gd name="connsiteY72" fmla="*/ 1771544 h 1801724"/>
                <a:gd name="connsiteX73" fmla="*/ 624798 w 1801724"/>
                <a:gd name="connsiteY73" fmla="*/ 1758638 h 1801724"/>
                <a:gd name="connsiteX74" fmla="*/ 581791 w 1801724"/>
                <a:gd name="connsiteY74" fmla="*/ 1743588 h 1801724"/>
                <a:gd name="connsiteX75" fmla="*/ 539809 w 1801724"/>
                <a:gd name="connsiteY75" fmla="*/ 1726455 h 1801724"/>
                <a:gd name="connsiteX76" fmla="*/ 498912 w 1801724"/>
                <a:gd name="connsiteY76" fmla="*/ 1707303 h 1801724"/>
                <a:gd name="connsiteX77" fmla="*/ 459163 w 1801724"/>
                <a:gd name="connsiteY77" fmla="*/ 1686192 h 1801724"/>
                <a:gd name="connsiteX78" fmla="*/ 420626 w 1801724"/>
                <a:gd name="connsiteY78" fmla="*/ 1663186 h 1801724"/>
                <a:gd name="connsiteX79" fmla="*/ 383361 w 1801724"/>
                <a:gd name="connsiteY79" fmla="*/ 1638346 h 1801724"/>
                <a:gd name="connsiteX80" fmla="*/ 347432 w 1801724"/>
                <a:gd name="connsiteY80" fmla="*/ 1611735 h 1801724"/>
                <a:gd name="connsiteX81" fmla="*/ 312900 w 1801724"/>
                <a:gd name="connsiteY81" fmla="*/ 1583416 h 1801724"/>
                <a:gd name="connsiteX82" fmla="*/ 279827 w 1801724"/>
                <a:gd name="connsiteY82" fmla="*/ 1553450 h 1801724"/>
                <a:gd name="connsiteX83" fmla="*/ 248277 w 1801724"/>
                <a:gd name="connsiteY83" fmla="*/ 1521900 h 1801724"/>
                <a:gd name="connsiteX84" fmla="*/ 218311 w 1801724"/>
                <a:gd name="connsiteY84" fmla="*/ 1488827 h 1801724"/>
                <a:gd name="connsiteX85" fmla="*/ 189991 w 1801724"/>
                <a:gd name="connsiteY85" fmla="*/ 1454295 h 1801724"/>
                <a:gd name="connsiteX86" fmla="*/ 163380 w 1801724"/>
                <a:gd name="connsiteY86" fmla="*/ 1418365 h 1801724"/>
                <a:gd name="connsiteX87" fmla="*/ 138540 w 1801724"/>
                <a:gd name="connsiteY87" fmla="*/ 1381100 h 1801724"/>
                <a:gd name="connsiteX88" fmla="*/ 115534 w 1801724"/>
                <a:gd name="connsiteY88" fmla="*/ 1342562 h 1801724"/>
                <a:gd name="connsiteX89" fmla="*/ 94423 w 1801724"/>
                <a:gd name="connsiteY89" fmla="*/ 1302813 h 1801724"/>
                <a:gd name="connsiteX90" fmla="*/ 75270 w 1801724"/>
                <a:gd name="connsiteY90" fmla="*/ 1261916 h 1801724"/>
                <a:gd name="connsiteX91" fmla="*/ 58137 w 1801724"/>
                <a:gd name="connsiteY91" fmla="*/ 1219933 h 1801724"/>
                <a:gd name="connsiteX92" fmla="*/ 43086 w 1801724"/>
                <a:gd name="connsiteY92" fmla="*/ 1176925 h 1801724"/>
                <a:gd name="connsiteX93" fmla="*/ 30180 w 1801724"/>
                <a:gd name="connsiteY93" fmla="*/ 1132956 h 1801724"/>
                <a:gd name="connsiteX94" fmla="*/ 19481 w 1801724"/>
                <a:gd name="connsiteY94" fmla="*/ 1088087 h 1801724"/>
                <a:gd name="connsiteX95" fmla="*/ 11051 w 1801724"/>
                <a:gd name="connsiteY95" fmla="*/ 1042381 h 1801724"/>
                <a:gd name="connsiteX96" fmla="*/ 4953 w 1801724"/>
                <a:gd name="connsiteY96" fmla="*/ 995900 h 1801724"/>
                <a:gd name="connsiteX97" fmla="*/ 1248 w 1801724"/>
                <a:gd name="connsiteY97" fmla="*/ 948706 h 1801724"/>
                <a:gd name="connsiteX98" fmla="*/ 0 w 1801724"/>
                <a:gd name="connsiteY98" fmla="*/ 900862 h 1801724"/>
                <a:gd name="connsiteX99" fmla="*/ 1248 w 1801724"/>
                <a:gd name="connsiteY99" fmla="*/ 853018 h 1801724"/>
                <a:gd name="connsiteX100" fmla="*/ 4953 w 1801724"/>
                <a:gd name="connsiteY100" fmla="*/ 805825 h 1801724"/>
                <a:gd name="connsiteX101" fmla="*/ 11051 w 1801724"/>
                <a:gd name="connsiteY101" fmla="*/ 759344 h 1801724"/>
                <a:gd name="connsiteX102" fmla="*/ 19481 w 1801724"/>
                <a:gd name="connsiteY102" fmla="*/ 713638 h 1801724"/>
                <a:gd name="connsiteX103" fmla="*/ 30180 w 1801724"/>
                <a:gd name="connsiteY103" fmla="*/ 668769 h 1801724"/>
                <a:gd name="connsiteX104" fmla="*/ 43086 w 1801724"/>
                <a:gd name="connsiteY104" fmla="*/ 624800 h 1801724"/>
                <a:gd name="connsiteX105" fmla="*/ 58137 w 1801724"/>
                <a:gd name="connsiteY105" fmla="*/ 581791 h 1801724"/>
                <a:gd name="connsiteX106" fmla="*/ 75270 w 1801724"/>
                <a:gd name="connsiteY106" fmla="*/ 539807 h 1801724"/>
                <a:gd name="connsiteX107" fmla="*/ 94423 w 1801724"/>
                <a:gd name="connsiteY107" fmla="*/ 498910 h 1801724"/>
                <a:gd name="connsiteX108" fmla="*/ 115534 w 1801724"/>
                <a:gd name="connsiteY108" fmla="*/ 459161 h 1801724"/>
                <a:gd name="connsiteX109" fmla="*/ 138540 w 1801724"/>
                <a:gd name="connsiteY109" fmla="*/ 420623 h 1801724"/>
                <a:gd name="connsiteX110" fmla="*/ 163380 w 1801724"/>
                <a:gd name="connsiteY110" fmla="*/ 383358 h 1801724"/>
                <a:gd name="connsiteX111" fmla="*/ 189991 w 1801724"/>
                <a:gd name="connsiteY111" fmla="*/ 347429 h 1801724"/>
                <a:gd name="connsiteX112" fmla="*/ 218311 w 1801724"/>
                <a:gd name="connsiteY112" fmla="*/ 312896 h 1801724"/>
                <a:gd name="connsiteX113" fmla="*/ 248277 w 1801724"/>
                <a:gd name="connsiteY113" fmla="*/ 279824 h 1801724"/>
                <a:gd name="connsiteX114" fmla="*/ 279827 w 1801724"/>
                <a:gd name="connsiteY114" fmla="*/ 248274 h 1801724"/>
                <a:gd name="connsiteX115" fmla="*/ 312900 w 1801724"/>
                <a:gd name="connsiteY115" fmla="*/ 218308 h 1801724"/>
                <a:gd name="connsiteX116" fmla="*/ 347432 w 1801724"/>
                <a:gd name="connsiteY116" fmla="*/ 189988 h 1801724"/>
                <a:gd name="connsiteX117" fmla="*/ 383361 w 1801724"/>
                <a:gd name="connsiteY117" fmla="*/ 163377 h 1801724"/>
                <a:gd name="connsiteX118" fmla="*/ 420626 w 1801724"/>
                <a:gd name="connsiteY118" fmla="*/ 138538 h 1801724"/>
                <a:gd name="connsiteX119" fmla="*/ 459163 w 1801724"/>
                <a:gd name="connsiteY119" fmla="*/ 115532 h 1801724"/>
                <a:gd name="connsiteX120" fmla="*/ 498912 w 1801724"/>
                <a:gd name="connsiteY120" fmla="*/ 94421 h 1801724"/>
                <a:gd name="connsiteX121" fmla="*/ 539809 w 1801724"/>
                <a:gd name="connsiteY121" fmla="*/ 75268 h 1801724"/>
                <a:gd name="connsiteX122" fmla="*/ 581791 w 1801724"/>
                <a:gd name="connsiteY122" fmla="*/ 58136 h 1801724"/>
                <a:gd name="connsiteX123" fmla="*/ 624798 w 1801724"/>
                <a:gd name="connsiteY123" fmla="*/ 43085 h 1801724"/>
                <a:gd name="connsiteX124" fmla="*/ 668766 w 1801724"/>
                <a:gd name="connsiteY124" fmla="*/ 30180 h 1801724"/>
                <a:gd name="connsiteX125" fmla="*/ 713633 w 1801724"/>
                <a:gd name="connsiteY125" fmla="*/ 19481 h 1801724"/>
                <a:gd name="connsiteX126" fmla="*/ 759337 w 1801724"/>
                <a:gd name="connsiteY126" fmla="*/ 11051 h 1801724"/>
                <a:gd name="connsiteX127" fmla="*/ 805816 w 1801724"/>
                <a:gd name="connsiteY127" fmla="*/ 4953 h 1801724"/>
                <a:gd name="connsiteX128" fmla="*/ 853007 w 1801724"/>
                <a:gd name="connsiteY128" fmla="*/ 1248 h 1801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</a:cxnLst>
              <a:rect l="l" t="t" r="r" b="b"/>
              <a:pathLst>
                <a:path w="1801724" h="1801724">
                  <a:moveTo>
                    <a:pt x="901065" y="50791"/>
                  </a:moveTo>
                  <a:cubicBezTo>
                    <a:pt x="431415" y="50791"/>
                    <a:pt x="50688" y="429507"/>
                    <a:pt x="50688" y="896677"/>
                  </a:cubicBezTo>
                  <a:cubicBezTo>
                    <a:pt x="50688" y="1363847"/>
                    <a:pt x="431415" y="1742563"/>
                    <a:pt x="901065" y="1742563"/>
                  </a:cubicBezTo>
                  <a:cubicBezTo>
                    <a:pt x="1370715" y="1742563"/>
                    <a:pt x="1751442" y="1363847"/>
                    <a:pt x="1751442" y="896677"/>
                  </a:cubicBezTo>
                  <a:cubicBezTo>
                    <a:pt x="1751442" y="429507"/>
                    <a:pt x="1370715" y="50791"/>
                    <a:pt x="901065" y="50791"/>
                  </a:cubicBezTo>
                  <a:close/>
                  <a:moveTo>
                    <a:pt x="900849" y="0"/>
                  </a:moveTo>
                  <a:lnTo>
                    <a:pt x="948693" y="1248"/>
                  </a:lnTo>
                  <a:lnTo>
                    <a:pt x="995887" y="4953"/>
                  </a:lnTo>
                  <a:lnTo>
                    <a:pt x="1042369" y="11051"/>
                  </a:lnTo>
                  <a:lnTo>
                    <a:pt x="1088075" y="19481"/>
                  </a:lnTo>
                  <a:lnTo>
                    <a:pt x="1132944" y="30180"/>
                  </a:lnTo>
                  <a:lnTo>
                    <a:pt x="1176914" y="43085"/>
                  </a:lnTo>
                  <a:lnTo>
                    <a:pt x="1219921" y="58136"/>
                  </a:lnTo>
                  <a:lnTo>
                    <a:pt x="1261906" y="75268"/>
                  </a:lnTo>
                  <a:lnTo>
                    <a:pt x="1302803" y="94421"/>
                  </a:lnTo>
                  <a:lnTo>
                    <a:pt x="1342553" y="115532"/>
                  </a:lnTo>
                  <a:lnTo>
                    <a:pt x="1381091" y="138538"/>
                  </a:lnTo>
                  <a:lnTo>
                    <a:pt x="1418357" y="163377"/>
                  </a:lnTo>
                  <a:lnTo>
                    <a:pt x="1454287" y="189988"/>
                  </a:lnTo>
                  <a:lnTo>
                    <a:pt x="1488820" y="218308"/>
                  </a:lnTo>
                  <a:lnTo>
                    <a:pt x="1521893" y="248274"/>
                  </a:lnTo>
                  <a:lnTo>
                    <a:pt x="1553444" y="279824"/>
                  </a:lnTo>
                  <a:lnTo>
                    <a:pt x="1583411" y="312896"/>
                  </a:lnTo>
                  <a:lnTo>
                    <a:pt x="1611731" y="347429"/>
                  </a:lnTo>
                  <a:lnTo>
                    <a:pt x="1638342" y="383358"/>
                  </a:lnTo>
                  <a:lnTo>
                    <a:pt x="1663182" y="420623"/>
                  </a:lnTo>
                  <a:lnTo>
                    <a:pt x="1686189" y="459161"/>
                  </a:lnTo>
                  <a:lnTo>
                    <a:pt x="1707300" y="498910"/>
                  </a:lnTo>
                  <a:lnTo>
                    <a:pt x="1726453" y="539807"/>
                  </a:lnTo>
                  <a:lnTo>
                    <a:pt x="1743586" y="581791"/>
                  </a:lnTo>
                  <a:lnTo>
                    <a:pt x="1758637" y="624800"/>
                  </a:lnTo>
                  <a:lnTo>
                    <a:pt x="1771543" y="668769"/>
                  </a:lnTo>
                  <a:lnTo>
                    <a:pt x="1782242" y="713638"/>
                  </a:lnTo>
                  <a:lnTo>
                    <a:pt x="1790672" y="759344"/>
                  </a:lnTo>
                  <a:lnTo>
                    <a:pt x="1796771" y="805825"/>
                  </a:lnTo>
                  <a:lnTo>
                    <a:pt x="1800475" y="853018"/>
                  </a:lnTo>
                  <a:lnTo>
                    <a:pt x="1801724" y="900862"/>
                  </a:lnTo>
                  <a:lnTo>
                    <a:pt x="1800475" y="948706"/>
                  </a:lnTo>
                  <a:lnTo>
                    <a:pt x="1796771" y="995900"/>
                  </a:lnTo>
                  <a:lnTo>
                    <a:pt x="1790672" y="1042381"/>
                  </a:lnTo>
                  <a:lnTo>
                    <a:pt x="1782242" y="1088087"/>
                  </a:lnTo>
                  <a:lnTo>
                    <a:pt x="1771543" y="1132956"/>
                  </a:lnTo>
                  <a:lnTo>
                    <a:pt x="1758637" y="1176925"/>
                  </a:lnTo>
                  <a:lnTo>
                    <a:pt x="1743586" y="1219933"/>
                  </a:lnTo>
                  <a:lnTo>
                    <a:pt x="1726453" y="1261916"/>
                  </a:lnTo>
                  <a:lnTo>
                    <a:pt x="1707300" y="1302813"/>
                  </a:lnTo>
                  <a:lnTo>
                    <a:pt x="1686189" y="1342562"/>
                  </a:lnTo>
                  <a:lnTo>
                    <a:pt x="1663182" y="1381100"/>
                  </a:lnTo>
                  <a:lnTo>
                    <a:pt x="1638342" y="1418365"/>
                  </a:lnTo>
                  <a:lnTo>
                    <a:pt x="1611731" y="1454295"/>
                  </a:lnTo>
                  <a:lnTo>
                    <a:pt x="1583411" y="1488827"/>
                  </a:lnTo>
                  <a:lnTo>
                    <a:pt x="1553444" y="1521900"/>
                  </a:lnTo>
                  <a:lnTo>
                    <a:pt x="1521893" y="1553450"/>
                  </a:lnTo>
                  <a:lnTo>
                    <a:pt x="1488820" y="1583416"/>
                  </a:lnTo>
                  <a:lnTo>
                    <a:pt x="1454287" y="1611735"/>
                  </a:lnTo>
                  <a:lnTo>
                    <a:pt x="1418357" y="1638346"/>
                  </a:lnTo>
                  <a:lnTo>
                    <a:pt x="1381091" y="1663186"/>
                  </a:lnTo>
                  <a:lnTo>
                    <a:pt x="1342553" y="1686192"/>
                  </a:lnTo>
                  <a:lnTo>
                    <a:pt x="1302803" y="1707303"/>
                  </a:lnTo>
                  <a:lnTo>
                    <a:pt x="1261906" y="1726455"/>
                  </a:lnTo>
                  <a:lnTo>
                    <a:pt x="1219921" y="1743588"/>
                  </a:lnTo>
                  <a:lnTo>
                    <a:pt x="1176914" y="1758638"/>
                  </a:lnTo>
                  <a:lnTo>
                    <a:pt x="1132944" y="1771544"/>
                  </a:lnTo>
                  <a:lnTo>
                    <a:pt x="1088075" y="1782243"/>
                  </a:lnTo>
                  <a:lnTo>
                    <a:pt x="1042369" y="1790673"/>
                  </a:lnTo>
                  <a:lnTo>
                    <a:pt x="995887" y="1796771"/>
                  </a:lnTo>
                  <a:lnTo>
                    <a:pt x="948693" y="1800475"/>
                  </a:lnTo>
                  <a:lnTo>
                    <a:pt x="900849" y="1801724"/>
                  </a:lnTo>
                  <a:lnTo>
                    <a:pt x="853007" y="1800475"/>
                  </a:lnTo>
                  <a:lnTo>
                    <a:pt x="805816" y="1796771"/>
                  </a:lnTo>
                  <a:lnTo>
                    <a:pt x="759337" y="1790673"/>
                  </a:lnTo>
                  <a:lnTo>
                    <a:pt x="713633" y="1782243"/>
                  </a:lnTo>
                  <a:lnTo>
                    <a:pt x="668766" y="1771544"/>
                  </a:lnTo>
                  <a:lnTo>
                    <a:pt x="624798" y="1758638"/>
                  </a:lnTo>
                  <a:lnTo>
                    <a:pt x="581791" y="1743588"/>
                  </a:lnTo>
                  <a:lnTo>
                    <a:pt x="539809" y="1726455"/>
                  </a:lnTo>
                  <a:lnTo>
                    <a:pt x="498912" y="1707303"/>
                  </a:lnTo>
                  <a:lnTo>
                    <a:pt x="459163" y="1686192"/>
                  </a:lnTo>
                  <a:lnTo>
                    <a:pt x="420626" y="1663186"/>
                  </a:lnTo>
                  <a:lnTo>
                    <a:pt x="383361" y="1638346"/>
                  </a:lnTo>
                  <a:lnTo>
                    <a:pt x="347432" y="1611735"/>
                  </a:lnTo>
                  <a:lnTo>
                    <a:pt x="312900" y="1583416"/>
                  </a:lnTo>
                  <a:lnTo>
                    <a:pt x="279827" y="1553450"/>
                  </a:lnTo>
                  <a:lnTo>
                    <a:pt x="248277" y="1521900"/>
                  </a:lnTo>
                  <a:lnTo>
                    <a:pt x="218311" y="1488827"/>
                  </a:lnTo>
                  <a:lnTo>
                    <a:pt x="189991" y="1454295"/>
                  </a:lnTo>
                  <a:lnTo>
                    <a:pt x="163380" y="1418365"/>
                  </a:lnTo>
                  <a:lnTo>
                    <a:pt x="138540" y="1381100"/>
                  </a:lnTo>
                  <a:lnTo>
                    <a:pt x="115534" y="1342562"/>
                  </a:lnTo>
                  <a:lnTo>
                    <a:pt x="94423" y="1302813"/>
                  </a:lnTo>
                  <a:lnTo>
                    <a:pt x="75270" y="1261916"/>
                  </a:lnTo>
                  <a:lnTo>
                    <a:pt x="58137" y="1219933"/>
                  </a:lnTo>
                  <a:lnTo>
                    <a:pt x="43086" y="1176925"/>
                  </a:lnTo>
                  <a:lnTo>
                    <a:pt x="30180" y="1132956"/>
                  </a:lnTo>
                  <a:lnTo>
                    <a:pt x="19481" y="1088087"/>
                  </a:lnTo>
                  <a:lnTo>
                    <a:pt x="11051" y="1042381"/>
                  </a:lnTo>
                  <a:lnTo>
                    <a:pt x="4953" y="995900"/>
                  </a:lnTo>
                  <a:lnTo>
                    <a:pt x="1248" y="948706"/>
                  </a:lnTo>
                  <a:lnTo>
                    <a:pt x="0" y="900862"/>
                  </a:lnTo>
                  <a:lnTo>
                    <a:pt x="1248" y="853018"/>
                  </a:lnTo>
                  <a:lnTo>
                    <a:pt x="4953" y="805825"/>
                  </a:lnTo>
                  <a:lnTo>
                    <a:pt x="11051" y="759344"/>
                  </a:lnTo>
                  <a:lnTo>
                    <a:pt x="19481" y="713638"/>
                  </a:lnTo>
                  <a:lnTo>
                    <a:pt x="30180" y="668769"/>
                  </a:lnTo>
                  <a:lnTo>
                    <a:pt x="43086" y="624800"/>
                  </a:lnTo>
                  <a:lnTo>
                    <a:pt x="58137" y="581791"/>
                  </a:lnTo>
                  <a:lnTo>
                    <a:pt x="75270" y="539807"/>
                  </a:lnTo>
                  <a:lnTo>
                    <a:pt x="94423" y="498910"/>
                  </a:lnTo>
                  <a:lnTo>
                    <a:pt x="115534" y="459161"/>
                  </a:lnTo>
                  <a:lnTo>
                    <a:pt x="138540" y="420623"/>
                  </a:lnTo>
                  <a:lnTo>
                    <a:pt x="163380" y="383358"/>
                  </a:lnTo>
                  <a:lnTo>
                    <a:pt x="189991" y="347429"/>
                  </a:lnTo>
                  <a:lnTo>
                    <a:pt x="218311" y="312896"/>
                  </a:lnTo>
                  <a:lnTo>
                    <a:pt x="248277" y="279824"/>
                  </a:lnTo>
                  <a:lnTo>
                    <a:pt x="279827" y="248274"/>
                  </a:lnTo>
                  <a:lnTo>
                    <a:pt x="312900" y="218308"/>
                  </a:lnTo>
                  <a:lnTo>
                    <a:pt x="347432" y="189988"/>
                  </a:lnTo>
                  <a:lnTo>
                    <a:pt x="383361" y="163377"/>
                  </a:lnTo>
                  <a:lnTo>
                    <a:pt x="420626" y="138538"/>
                  </a:lnTo>
                  <a:lnTo>
                    <a:pt x="459163" y="115532"/>
                  </a:lnTo>
                  <a:lnTo>
                    <a:pt x="498912" y="94421"/>
                  </a:lnTo>
                  <a:lnTo>
                    <a:pt x="539809" y="75268"/>
                  </a:lnTo>
                  <a:lnTo>
                    <a:pt x="581791" y="58136"/>
                  </a:lnTo>
                  <a:lnTo>
                    <a:pt x="624798" y="43085"/>
                  </a:lnTo>
                  <a:lnTo>
                    <a:pt x="668766" y="30180"/>
                  </a:lnTo>
                  <a:lnTo>
                    <a:pt x="713633" y="19481"/>
                  </a:lnTo>
                  <a:lnTo>
                    <a:pt x="759337" y="11051"/>
                  </a:lnTo>
                  <a:lnTo>
                    <a:pt x="805816" y="4953"/>
                  </a:lnTo>
                  <a:lnTo>
                    <a:pt x="853007" y="1248"/>
                  </a:lnTo>
                  <a:close/>
                </a:path>
              </a:pathLst>
            </a:custGeom>
            <a:solidFill>
              <a:srgbClr val="009B63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1579"/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8153153" y="2300054"/>
              <a:ext cx="1781688" cy="1157180"/>
              <a:chOff x="8153153" y="2300054"/>
              <a:chExt cx="1781688" cy="1157180"/>
            </a:xfrm>
          </p:grpSpPr>
          <p:sp>
            <p:nvSpPr>
              <p:cNvPr id="21" name="object 51"/>
              <p:cNvSpPr/>
              <p:nvPr/>
            </p:nvSpPr>
            <p:spPr>
              <a:xfrm>
                <a:off x="8157117" y="2300054"/>
                <a:ext cx="1777724" cy="1157180"/>
              </a:xfrm>
              <a:custGeom>
                <a:avLst/>
                <a:gdLst/>
                <a:ahLst/>
                <a:cxnLst/>
                <a:rect l="l" t="t" r="r" b="b"/>
                <a:pathLst>
                  <a:path w="1802129" h="1802129">
                    <a:moveTo>
                      <a:pt x="900849" y="0"/>
                    </a:moveTo>
                    <a:lnTo>
                      <a:pt x="853007" y="1248"/>
                    </a:lnTo>
                    <a:lnTo>
                      <a:pt x="805815" y="4953"/>
                    </a:lnTo>
                    <a:lnTo>
                      <a:pt x="759336" y="11051"/>
                    </a:lnTo>
                    <a:lnTo>
                      <a:pt x="713632" y="19481"/>
                    </a:lnTo>
                    <a:lnTo>
                      <a:pt x="668765" y="30180"/>
                    </a:lnTo>
                    <a:lnTo>
                      <a:pt x="624797" y="43085"/>
                    </a:lnTo>
                    <a:lnTo>
                      <a:pt x="581790" y="58136"/>
                    </a:lnTo>
                    <a:lnTo>
                      <a:pt x="539808" y="75268"/>
                    </a:lnTo>
                    <a:lnTo>
                      <a:pt x="498911" y="94421"/>
                    </a:lnTo>
                    <a:lnTo>
                      <a:pt x="459163" y="115532"/>
                    </a:lnTo>
                    <a:lnTo>
                      <a:pt x="420626" y="138538"/>
                    </a:lnTo>
                    <a:lnTo>
                      <a:pt x="383361" y="163377"/>
                    </a:lnTo>
                    <a:lnTo>
                      <a:pt x="347432" y="189988"/>
                    </a:lnTo>
                    <a:lnTo>
                      <a:pt x="312900" y="218308"/>
                    </a:lnTo>
                    <a:lnTo>
                      <a:pt x="279827" y="248274"/>
                    </a:lnTo>
                    <a:lnTo>
                      <a:pt x="248277" y="279824"/>
                    </a:lnTo>
                    <a:lnTo>
                      <a:pt x="218311" y="312896"/>
                    </a:lnTo>
                    <a:lnTo>
                      <a:pt x="189991" y="347429"/>
                    </a:lnTo>
                    <a:lnTo>
                      <a:pt x="163380" y="383358"/>
                    </a:lnTo>
                    <a:lnTo>
                      <a:pt x="138540" y="420623"/>
                    </a:lnTo>
                    <a:lnTo>
                      <a:pt x="115534" y="459161"/>
                    </a:lnTo>
                    <a:lnTo>
                      <a:pt x="94423" y="498910"/>
                    </a:lnTo>
                    <a:lnTo>
                      <a:pt x="75270" y="539807"/>
                    </a:lnTo>
                    <a:lnTo>
                      <a:pt x="58137" y="581791"/>
                    </a:lnTo>
                    <a:lnTo>
                      <a:pt x="43086" y="624799"/>
                    </a:lnTo>
                    <a:lnTo>
                      <a:pt x="30180" y="668768"/>
                    </a:lnTo>
                    <a:lnTo>
                      <a:pt x="19481" y="713637"/>
                    </a:lnTo>
                    <a:lnTo>
                      <a:pt x="11051" y="759343"/>
                    </a:lnTo>
                    <a:lnTo>
                      <a:pt x="4953" y="805824"/>
                    </a:lnTo>
                    <a:lnTo>
                      <a:pt x="1248" y="853017"/>
                    </a:lnTo>
                    <a:lnTo>
                      <a:pt x="0" y="900861"/>
                    </a:lnTo>
                    <a:lnTo>
                      <a:pt x="1248" y="948705"/>
                    </a:lnTo>
                    <a:lnTo>
                      <a:pt x="4953" y="995899"/>
                    </a:lnTo>
                    <a:lnTo>
                      <a:pt x="11051" y="1042380"/>
                    </a:lnTo>
                    <a:lnTo>
                      <a:pt x="19481" y="1088086"/>
                    </a:lnTo>
                    <a:lnTo>
                      <a:pt x="30180" y="1132955"/>
                    </a:lnTo>
                    <a:lnTo>
                      <a:pt x="43086" y="1176924"/>
                    </a:lnTo>
                    <a:lnTo>
                      <a:pt x="58137" y="1219932"/>
                    </a:lnTo>
                    <a:lnTo>
                      <a:pt x="75270" y="1261915"/>
                    </a:lnTo>
                    <a:lnTo>
                      <a:pt x="94423" y="1302812"/>
                    </a:lnTo>
                    <a:lnTo>
                      <a:pt x="115534" y="1342561"/>
                    </a:lnTo>
                    <a:lnTo>
                      <a:pt x="138540" y="1381099"/>
                    </a:lnTo>
                    <a:lnTo>
                      <a:pt x="163380" y="1418364"/>
                    </a:lnTo>
                    <a:lnTo>
                      <a:pt x="189991" y="1454294"/>
                    </a:lnTo>
                    <a:lnTo>
                      <a:pt x="218311" y="1488826"/>
                    </a:lnTo>
                    <a:lnTo>
                      <a:pt x="248277" y="1521899"/>
                    </a:lnTo>
                    <a:lnTo>
                      <a:pt x="279827" y="1553449"/>
                    </a:lnTo>
                    <a:lnTo>
                      <a:pt x="312900" y="1583415"/>
                    </a:lnTo>
                    <a:lnTo>
                      <a:pt x="347432" y="1611734"/>
                    </a:lnTo>
                    <a:lnTo>
                      <a:pt x="383361" y="1638345"/>
                    </a:lnTo>
                    <a:lnTo>
                      <a:pt x="420626" y="1663185"/>
                    </a:lnTo>
                    <a:lnTo>
                      <a:pt x="459163" y="1686191"/>
                    </a:lnTo>
                    <a:lnTo>
                      <a:pt x="498911" y="1707302"/>
                    </a:lnTo>
                    <a:lnTo>
                      <a:pt x="539808" y="1726454"/>
                    </a:lnTo>
                    <a:lnTo>
                      <a:pt x="581790" y="1743587"/>
                    </a:lnTo>
                    <a:lnTo>
                      <a:pt x="624797" y="1758637"/>
                    </a:lnTo>
                    <a:lnTo>
                      <a:pt x="668765" y="1771543"/>
                    </a:lnTo>
                    <a:lnTo>
                      <a:pt x="713632" y="1782242"/>
                    </a:lnTo>
                    <a:lnTo>
                      <a:pt x="759336" y="1790672"/>
                    </a:lnTo>
                    <a:lnTo>
                      <a:pt x="805815" y="1796770"/>
                    </a:lnTo>
                    <a:lnTo>
                      <a:pt x="853007" y="1800474"/>
                    </a:lnTo>
                    <a:lnTo>
                      <a:pt x="900849" y="1801723"/>
                    </a:lnTo>
                    <a:lnTo>
                      <a:pt x="948693" y="1800474"/>
                    </a:lnTo>
                    <a:lnTo>
                      <a:pt x="995886" y="1796770"/>
                    </a:lnTo>
                    <a:lnTo>
                      <a:pt x="1042368" y="1790672"/>
                    </a:lnTo>
                    <a:lnTo>
                      <a:pt x="1088074" y="1782242"/>
                    </a:lnTo>
                    <a:lnTo>
                      <a:pt x="1132943" y="1771543"/>
                    </a:lnTo>
                    <a:lnTo>
                      <a:pt x="1176913" y="1758637"/>
                    </a:lnTo>
                    <a:lnTo>
                      <a:pt x="1219920" y="1743587"/>
                    </a:lnTo>
                    <a:lnTo>
                      <a:pt x="1261905" y="1726454"/>
                    </a:lnTo>
                    <a:lnTo>
                      <a:pt x="1302802" y="1707302"/>
                    </a:lnTo>
                    <a:lnTo>
                      <a:pt x="1342552" y="1686191"/>
                    </a:lnTo>
                    <a:lnTo>
                      <a:pt x="1381090" y="1663185"/>
                    </a:lnTo>
                    <a:lnTo>
                      <a:pt x="1418356" y="1638345"/>
                    </a:lnTo>
                    <a:lnTo>
                      <a:pt x="1454286" y="1611734"/>
                    </a:lnTo>
                    <a:lnTo>
                      <a:pt x="1488819" y="1583415"/>
                    </a:lnTo>
                    <a:lnTo>
                      <a:pt x="1521892" y="1553449"/>
                    </a:lnTo>
                    <a:lnTo>
                      <a:pt x="1553443" y="1521899"/>
                    </a:lnTo>
                    <a:lnTo>
                      <a:pt x="1583410" y="1488826"/>
                    </a:lnTo>
                    <a:lnTo>
                      <a:pt x="1611730" y="1454294"/>
                    </a:lnTo>
                    <a:lnTo>
                      <a:pt x="1638341" y="1418364"/>
                    </a:lnTo>
                    <a:lnTo>
                      <a:pt x="1663181" y="1381099"/>
                    </a:lnTo>
                    <a:lnTo>
                      <a:pt x="1686188" y="1342561"/>
                    </a:lnTo>
                    <a:lnTo>
                      <a:pt x="1707299" y="1302812"/>
                    </a:lnTo>
                    <a:lnTo>
                      <a:pt x="1726452" y="1261915"/>
                    </a:lnTo>
                    <a:lnTo>
                      <a:pt x="1743585" y="1219932"/>
                    </a:lnTo>
                    <a:lnTo>
                      <a:pt x="1758636" y="1176924"/>
                    </a:lnTo>
                    <a:lnTo>
                      <a:pt x="1771542" y="1132955"/>
                    </a:lnTo>
                    <a:lnTo>
                      <a:pt x="1782241" y="1088086"/>
                    </a:lnTo>
                    <a:lnTo>
                      <a:pt x="1790671" y="1042380"/>
                    </a:lnTo>
                    <a:lnTo>
                      <a:pt x="1796770" y="995899"/>
                    </a:lnTo>
                    <a:lnTo>
                      <a:pt x="1800474" y="948705"/>
                    </a:lnTo>
                    <a:lnTo>
                      <a:pt x="1801723" y="900861"/>
                    </a:lnTo>
                    <a:lnTo>
                      <a:pt x="1800474" y="853017"/>
                    </a:lnTo>
                    <a:lnTo>
                      <a:pt x="1796770" y="805824"/>
                    </a:lnTo>
                    <a:lnTo>
                      <a:pt x="1790671" y="759343"/>
                    </a:lnTo>
                    <a:lnTo>
                      <a:pt x="1782241" y="713637"/>
                    </a:lnTo>
                    <a:lnTo>
                      <a:pt x="1771542" y="668768"/>
                    </a:lnTo>
                    <a:lnTo>
                      <a:pt x="1758636" y="624799"/>
                    </a:lnTo>
                    <a:lnTo>
                      <a:pt x="1743585" y="581791"/>
                    </a:lnTo>
                    <a:lnTo>
                      <a:pt x="1726452" y="539807"/>
                    </a:lnTo>
                    <a:lnTo>
                      <a:pt x="1707299" y="498910"/>
                    </a:lnTo>
                    <a:lnTo>
                      <a:pt x="1686188" y="459161"/>
                    </a:lnTo>
                    <a:lnTo>
                      <a:pt x="1663181" y="420623"/>
                    </a:lnTo>
                    <a:lnTo>
                      <a:pt x="1638341" y="383358"/>
                    </a:lnTo>
                    <a:lnTo>
                      <a:pt x="1611730" y="347429"/>
                    </a:lnTo>
                    <a:lnTo>
                      <a:pt x="1583410" y="312896"/>
                    </a:lnTo>
                    <a:lnTo>
                      <a:pt x="1553443" y="279824"/>
                    </a:lnTo>
                    <a:lnTo>
                      <a:pt x="1521892" y="248274"/>
                    </a:lnTo>
                    <a:lnTo>
                      <a:pt x="1488819" y="218308"/>
                    </a:lnTo>
                    <a:lnTo>
                      <a:pt x="1454286" y="189988"/>
                    </a:lnTo>
                    <a:lnTo>
                      <a:pt x="1418356" y="163377"/>
                    </a:lnTo>
                    <a:lnTo>
                      <a:pt x="1381090" y="138538"/>
                    </a:lnTo>
                    <a:lnTo>
                      <a:pt x="1342552" y="115532"/>
                    </a:lnTo>
                    <a:lnTo>
                      <a:pt x="1302802" y="94421"/>
                    </a:lnTo>
                    <a:lnTo>
                      <a:pt x="1261905" y="75268"/>
                    </a:lnTo>
                    <a:lnTo>
                      <a:pt x="1219920" y="58136"/>
                    </a:lnTo>
                    <a:lnTo>
                      <a:pt x="1176913" y="43085"/>
                    </a:lnTo>
                    <a:lnTo>
                      <a:pt x="1132943" y="30180"/>
                    </a:lnTo>
                    <a:lnTo>
                      <a:pt x="1088074" y="19481"/>
                    </a:lnTo>
                    <a:lnTo>
                      <a:pt x="1042368" y="11051"/>
                    </a:lnTo>
                    <a:lnTo>
                      <a:pt x="995886" y="4953"/>
                    </a:lnTo>
                    <a:lnTo>
                      <a:pt x="948693" y="1248"/>
                    </a:lnTo>
                    <a:lnTo>
                      <a:pt x="900849" y="0"/>
                    </a:lnTo>
                    <a:close/>
                  </a:path>
                </a:pathLst>
              </a:custGeom>
              <a:solidFill>
                <a:srgbClr val="009B63"/>
              </a:solidFill>
            </p:spPr>
            <p:txBody>
              <a:bodyPr wrap="square" lIns="0" tIns="0" rIns="0" bIns="0" rtlCol="0"/>
              <a:lstStyle/>
              <a:p>
                <a:endParaRPr sz="1579"/>
              </a:p>
            </p:txBody>
          </p:sp>
          <p:sp>
            <p:nvSpPr>
              <p:cNvPr id="6" name="テキスト ボックス 5"/>
              <p:cNvSpPr txBox="1"/>
              <p:nvPr/>
            </p:nvSpPr>
            <p:spPr>
              <a:xfrm>
                <a:off x="8153153" y="2640701"/>
                <a:ext cx="1777723" cy="715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877"/>
                  </a:lnSpc>
                </a:pPr>
                <a:r>
                  <a:rPr lang="ja-JP" altLang="en-US" sz="2105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おおさか</a:t>
                </a:r>
                <a:endParaRPr lang="en-US" altLang="ja-JP" sz="2105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>
                  <a:lnSpc>
                    <a:spcPts val="877"/>
                  </a:lnSpc>
                </a:pPr>
                <a:endParaRPr lang="en-US" altLang="ja-JP" sz="439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>
                  <a:lnSpc>
                    <a:spcPts val="877"/>
                  </a:lnSpc>
                </a:pPr>
                <a:r>
                  <a:rPr lang="en-US" altLang="ja-JP" sz="1228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Osaka Metro </a:t>
                </a:r>
              </a:p>
              <a:p>
                <a:pPr algn="ctr"/>
                <a:r>
                  <a:rPr lang="ja-JP" altLang="en-US" sz="1228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堺筋本町駅</a:t>
                </a:r>
              </a:p>
            </p:txBody>
          </p:sp>
        </p:grpSp>
        <p:grpSp>
          <p:nvGrpSpPr>
            <p:cNvPr id="24" name="グループ化 23"/>
            <p:cNvGrpSpPr/>
            <p:nvPr/>
          </p:nvGrpSpPr>
          <p:grpSpPr>
            <a:xfrm>
              <a:off x="6855030" y="5282100"/>
              <a:ext cx="1784432" cy="1200006"/>
              <a:chOff x="6855030" y="5282100"/>
              <a:chExt cx="1784432" cy="1200006"/>
            </a:xfrm>
          </p:grpSpPr>
          <p:sp>
            <p:nvSpPr>
              <p:cNvPr id="35" name="object 51"/>
              <p:cNvSpPr/>
              <p:nvPr/>
            </p:nvSpPr>
            <p:spPr>
              <a:xfrm>
                <a:off x="6855030" y="5282100"/>
                <a:ext cx="1777723" cy="1155600"/>
              </a:xfrm>
              <a:custGeom>
                <a:avLst/>
                <a:gdLst/>
                <a:ahLst/>
                <a:cxnLst/>
                <a:rect l="l" t="t" r="r" b="b"/>
                <a:pathLst>
                  <a:path w="1802129" h="1802129">
                    <a:moveTo>
                      <a:pt x="900849" y="0"/>
                    </a:moveTo>
                    <a:lnTo>
                      <a:pt x="853007" y="1248"/>
                    </a:lnTo>
                    <a:lnTo>
                      <a:pt x="805815" y="4953"/>
                    </a:lnTo>
                    <a:lnTo>
                      <a:pt x="759336" y="11051"/>
                    </a:lnTo>
                    <a:lnTo>
                      <a:pt x="713632" y="19481"/>
                    </a:lnTo>
                    <a:lnTo>
                      <a:pt x="668765" y="30180"/>
                    </a:lnTo>
                    <a:lnTo>
                      <a:pt x="624797" y="43085"/>
                    </a:lnTo>
                    <a:lnTo>
                      <a:pt x="581790" y="58136"/>
                    </a:lnTo>
                    <a:lnTo>
                      <a:pt x="539808" y="75268"/>
                    </a:lnTo>
                    <a:lnTo>
                      <a:pt x="498911" y="94421"/>
                    </a:lnTo>
                    <a:lnTo>
                      <a:pt x="459163" y="115532"/>
                    </a:lnTo>
                    <a:lnTo>
                      <a:pt x="420626" y="138538"/>
                    </a:lnTo>
                    <a:lnTo>
                      <a:pt x="383361" y="163377"/>
                    </a:lnTo>
                    <a:lnTo>
                      <a:pt x="347432" y="189988"/>
                    </a:lnTo>
                    <a:lnTo>
                      <a:pt x="312900" y="218308"/>
                    </a:lnTo>
                    <a:lnTo>
                      <a:pt x="279827" y="248274"/>
                    </a:lnTo>
                    <a:lnTo>
                      <a:pt x="248277" y="279824"/>
                    </a:lnTo>
                    <a:lnTo>
                      <a:pt x="218311" y="312896"/>
                    </a:lnTo>
                    <a:lnTo>
                      <a:pt x="189991" y="347429"/>
                    </a:lnTo>
                    <a:lnTo>
                      <a:pt x="163380" y="383358"/>
                    </a:lnTo>
                    <a:lnTo>
                      <a:pt x="138540" y="420623"/>
                    </a:lnTo>
                    <a:lnTo>
                      <a:pt x="115534" y="459161"/>
                    </a:lnTo>
                    <a:lnTo>
                      <a:pt x="94423" y="498910"/>
                    </a:lnTo>
                    <a:lnTo>
                      <a:pt x="75270" y="539807"/>
                    </a:lnTo>
                    <a:lnTo>
                      <a:pt x="58137" y="581791"/>
                    </a:lnTo>
                    <a:lnTo>
                      <a:pt x="43086" y="624799"/>
                    </a:lnTo>
                    <a:lnTo>
                      <a:pt x="30180" y="668768"/>
                    </a:lnTo>
                    <a:lnTo>
                      <a:pt x="19481" y="713637"/>
                    </a:lnTo>
                    <a:lnTo>
                      <a:pt x="11051" y="759343"/>
                    </a:lnTo>
                    <a:lnTo>
                      <a:pt x="4953" y="805824"/>
                    </a:lnTo>
                    <a:lnTo>
                      <a:pt x="1248" y="853017"/>
                    </a:lnTo>
                    <a:lnTo>
                      <a:pt x="0" y="900861"/>
                    </a:lnTo>
                    <a:lnTo>
                      <a:pt x="1248" y="948705"/>
                    </a:lnTo>
                    <a:lnTo>
                      <a:pt x="4953" y="995899"/>
                    </a:lnTo>
                    <a:lnTo>
                      <a:pt x="11051" y="1042380"/>
                    </a:lnTo>
                    <a:lnTo>
                      <a:pt x="19481" y="1088086"/>
                    </a:lnTo>
                    <a:lnTo>
                      <a:pt x="30180" y="1132955"/>
                    </a:lnTo>
                    <a:lnTo>
                      <a:pt x="43086" y="1176924"/>
                    </a:lnTo>
                    <a:lnTo>
                      <a:pt x="58137" y="1219932"/>
                    </a:lnTo>
                    <a:lnTo>
                      <a:pt x="75270" y="1261915"/>
                    </a:lnTo>
                    <a:lnTo>
                      <a:pt x="94423" y="1302812"/>
                    </a:lnTo>
                    <a:lnTo>
                      <a:pt x="115534" y="1342561"/>
                    </a:lnTo>
                    <a:lnTo>
                      <a:pt x="138540" y="1381099"/>
                    </a:lnTo>
                    <a:lnTo>
                      <a:pt x="163380" y="1418364"/>
                    </a:lnTo>
                    <a:lnTo>
                      <a:pt x="189991" y="1454294"/>
                    </a:lnTo>
                    <a:lnTo>
                      <a:pt x="218311" y="1488826"/>
                    </a:lnTo>
                    <a:lnTo>
                      <a:pt x="248277" y="1521899"/>
                    </a:lnTo>
                    <a:lnTo>
                      <a:pt x="279827" y="1553449"/>
                    </a:lnTo>
                    <a:lnTo>
                      <a:pt x="312900" y="1583415"/>
                    </a:lnTo>
                    <a:lnTo>
                      <a:pt x="347432" y="1611734"/>
                    </a:lnTo>
                    <a:lnTo>
                      <a:pt x="383361" y="1638345"/>
                    </a:lnTo>
                    <a:lnTo>
                      <a:pt x="420626" y="1663185"/>
                    </a:lnTo>
                    <a:lnTo>
                      <a:pt x="459163" y="1686191"/>
                    </a:lnTo>
                    <a:lnTo>
                      <a:pt x="498911" y="1707302"/>
                    </a:lnTo>
                    <a:lnTo>
                      <a:pt x="539808" y="1726454"/>
                    </a:lnTo>
                    <a:lnTo>
                      <a:pt x="581790" y="1743587"/>
                    </a:lnTo>
                    <a:lnTo>
                      <a:pt x="624797" y="1758637"/>
                    </a:lnTo>
                    <a:lnTo>
                      <a:pt x="668765" y="1771543"/>
                    </a:lnTo>
                    <a:lnTo>
                      <a:pt x="713632" y="1782242"/>
                    </a:lnTo>
                    <a:lnTo>
                      <a:pt x="759336" y="1790672"/>
                    </a:lnTo>
                    <a:lnTo>
                      <a:pt x="805815" y="1796770"/>
                    </a:lnTo>
                    <a:lnTo>
                      <a:pt x="853007" y="1800474"/>
                    </a:lnTo>
                    <a:lnTo>
                      <a:pt x="900849" y="1801723"/>
                    </a:lnTo>
                    <a:lnTo>
                      <a:pt x="948693" y="1800474"/>
                    </a:lnTo>
                    <a:lnTo>
                      <a:pt x="995886" y="1796770"/>
                    </a:lnTo>
                    <a:lnTo>
                      <a:pt x="1042368" y="1790672"/>
                    </a:lnTo>
                    <a:lnTo>
                      <a:pt x="1088074" y="1782242"/>
                    </a:lnTo>
                    <a:lnTo>
                      <a:pt x="1132943" y="1771543"/>
                    </a:lnTo>
                    <a:lnTo>
                      <a:pt x="1176913" y="1758637"/>
                    </a:lnTo>
                    <a:lnTo>
                      <a:pt x="1219920" y="1743587"/>
                    </a:lnTo>
                    <a:lnTo>
                      <a:pt x="1261905" y="1726454"/>
                    </a:lnTo>
                    <a:lnTo>
                      <a:pt x="1302802" y="1707302"/>
                    </a:lnTo>
                    <a:lnTo>
                      <a:pt x="1342552" y="1686191"/>
                    </a:lnTo>
                    <a:lnTo>
                      <a:pt x="1381090" y="1663185"/>
                    </a:lnTo>
                    <a:lnTo>
                      <a:pt x="1418356" y="1638345"/>
                    </a:lnTo>
                    <a:lnTo>
                      <a:pt x="1454286" y="1611734"/>
                    </a:lnTo>
                    <a:lnTo>
                      <a:pt x="1488819" y="1583415"/>
                    </a:lnTo>
                    <a:lnTo>
                      <a:pt x="1521892" y="1553449"/>
                    </a:lnTo>
                    <a:lnTo>
                      <a:pt x="1553443" y="1521899"/>
                    </a:lnTo>
                    <a:lnTo>
                      <a:pt x="1583410" y="1488826"/>
                    </a:lnTo>
                    <a:lnTo>
                      <a:pt x="1611730" y="1454294"/>
                    </a:lnTo>
                    <a:lnTo>
                      <a:pt x="1638341" y="1418364"/>
                    </a:lnTo>
                    <a:lnTo>
                      <a:pt x="1663181" y="1381099"/>
                    </a:lnTo>
                    <a:lnTo>
                      <a:pt x="1686188" y="1342561"/>
                    </a:lnTo>
                    <a:lnTo>
                      <a:pt x="1707299" y="1302812"/>
                    </a:lnTo>
                    <a:lnTo>
                      <a:pt x="1726452" y="1261915"/>
                    </a:lnTo>
                    <a:lnTo>
                      <a:pt x="1743585" y="1219932"/>
                    </a:lnTo>
                    <a:lnTo>
                      <a:pt x="1758636" y="1176924"/>
                    </a:lnTo>
                    <a:lnTo>
                      <a:pt x="1771542" y="1132955"/>
                    </a:lnTo>
                    <a:lnTo>
                      <a:pt x="1782241" y="1088086"/>
                    </a:lnTo>
                    <a:lnTo>
                      <a:pt x="1790671" y="1042380"/>
                    </a:lnTo>
                    <a:lnTo>
                      <a:pt x="1796770" y="995899"/>
                    </a:lnTo>
                    <a:lnTo>
                      <a:pt x="1800474" y="948705"/>
                    </a:lnTo>
                    <a:lnTo>
                      <a:pt x="1801723" y="900861"/>
                    </a:lnTo>
                    <a:lnTo>
                      <a:pt x="1800474" y="853017"/>
                    </a:lnTo>
                    <a:lnTo>
                      <a:pt x="1796770" y="805824"/>
                    </a:lnTo>
                    <a:lnTo>
                      <a:pt x="1790671" y="759343"/>
                    </a:lnTo>
                    <a:lnTo>
                      <a:pt x="1782241" y="713637"/>
                    </a:lnTo>
                    <a:lnTo>
                      <a:pt x="1771542" y="668768"/>
                    </a:lnTo>
                    <a:lnTo>
                      <a:pt x="1758636" y="624799"/>
                    </a:lnTo>
                    <a:lnTo>
                      <a:pt x="1743585" y="581791"/>
                    </a:lnTo>
                    <a:lnTo>
                      <a:pt x="1726452" y="539807"/>
                    </a:lnTo>
                    <a:lnTo>
                      <a:pt x="1707299" y="498910"/>
                    </a:lnTo>
                    <a:lnTo>
                      <a:pt x="1686188" y="459161"/>
                    </a:lnTo>
                    <a:lnTo>
                      <a:pt x="1663181" y="420623"/>
                    </a:lnTo>
                    <a:lnTo>
                      <a:pt x="1638341" y="383358"/>
                    </a:lnTo>
                    <a:lnTo>
                      <a:pt x="1611730" y="347429"/>
                    </a:lnTo>
                    <a:lnTo>
                      <a:pt x="1583410" y="312896"/>
                    </a:lnTo>
                    <a:lnTo>
                      <a:pt x="1553443" y="279824"/>
                    </a:lnTo>
                    <a:lnTo>
                      <a:pt x="1521892" y="248274"/>
                    </a:lnTo>
                    <a:lnTo>
                      <a:pt x="1488819" y="218308"/>
                    </a:lnTo>
                    <a:lnTo>
                      <a:pt x="1454286" y="189988"/>
                    </a:lnTo>
                    <a:lnTo>
                      <a:pt x="1418356" y="163377"/>
                    </a:lnTo>
                    <a:lnTo>
                      <a:pt x="1381090" y="138538"/>
                    </a:lnTo>
                    <a:lnTo>
                      <a:pt x="1342552" y="115532"/>
                    </a:lnTo>
                    <a:lnTo>
                      <a:pt x="1302802" y="94421"/>
                    </a:lnTo>
                    <a:lnTo>
                      <a:pt x="1261905" y="75268"/>
                    </a:lnTo>
                    <a:lnTo>
                      <a:pt x="1219920" y="58136"/>
                    </a:lnTo>
                    <a:lnTo>
                      <a:pt x="1176913" y="43085"/>
                    </a:lnTo>
                    <a:lnTo>
                      <a:pt x="1132943" y="30180"/>
                    </a:lnTo>
                    <a:lnTo>
                      <a:pt x="1088074" y="19481"/>
                    </a:lnTo>
                    <a:lnTo>
                      <a:pt x="1042368" y="11051"/>
                    </a:lnTo>
                    <a:lnTo>
                      <a:pt x="995886" y="4953"/>
                    </a:lnTo>
                    <a:lnTo>
                      <a:pt x="948693" y="1248"/>
                    </a:lnTo>
                    <a:lnTo>
                      <a:pt x="900849" y="0"/>
                    </a:lnTo>
                    <a:close/>
                  </a:path>
                </a:pathLst>
              </a:custGeom>
              <a:solidFill>
                <a:srgbClr val="009B63"/>
              </a:solidFill>
            </p:spPr>
            <p:txBody>
              <a:bodyPr wrap="square" lIns="0" tIns="0" rIns="0" bIns="0" rtlCol="0"/>
              <a:lstStyle/>
              <a:p>
                <a:endParaRPr sz="1579"/>
              </a:p>
            </p:txBody>
          </p:sp>
          <p:sp>
            <p:nvSpPr>
              <p:cNvPr id="37" name="テキスト ボックス 36"/>
              <p:cNvSpPr txBox="1"/>
              <p:nvPr/>
            </p:nvSpPr>
            <p:spPr>
              <a:xfrm>
                <a:off x="6861740" y="5704873"/>
                <a:ext cx="1777722" cy="777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877"/>
                  </a:lnSpc>
                </a:pPr>
                <a:r>
                  <a:rPr lang="ja-JP" altLang="en-US" sz="2105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とうきょう</a:t>
                </a:r>
                <a:endParaRPr lang="en-US" altLang="ja-JP" sz="2105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>
                  <a:lnSpc>
                    <a:spcPts val="877"/>
                  </a:lnSpc>
                </a:pPr>
                <a:endParaRPr lang="en-US" altLang="ja-JP" sz="439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>
                  <a:lnSpc>
                    <a:spcPts val="877"/>
                  </a:lnSpc>
                </a:pPr>
                <a:r>
                  <a:rPr lang="ja-JP" altLang="en-US" sz="1228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東京メトロ木場駅</a:t>
                </a:r>
                <a:endParaRPr lang="en-US" altLang="ja-JP" sz="1228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endParaRPr lang="ja-JP" altLang="en-US" sz="1579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39" name="object 51"/>
            <p:cNvSpPr/>
            <p:nvPr/>
          </p:nvSpPr>
          <p:spPr>
            <a:xfrm>
              <a:off x="6414793" y="3498472"/>
              <a:ext cx="1778400" cy="1157180"/>
            </a:xfrm>
            <a:custGeom>
              <a:avLst/>
              <a:gdLst/>
              <a:ahLst/>
              <a:cxnLst/>
              <a:rect l="l" t="t" r="r" b="b"/>
              <a:pathLst>
                <a:path w="1802129" h="1802129">
                  <a:moveTo>
                    <a:pt x="900849" y="0"/>
                  </a:moveTo>
                  <a:lnTo>
                    <a:pt x="853007" y="1248"/>
                  </a:lnTo>
                  <a:lnTo>
                    <a:pt x="805815" y="4953"/>
                  </a:lnTo>
                  <a:lnTo>
                    <a:pt x="759336" y="11051"/>
                  </a:lnTo>
                  <a:lnTo>
                    <a:pt x="713632" y="19481"/>
                  </a:lnTo>
                  <a:lnTo>
                    <a:pt x="668765" y="30180"/>
                  </a:lnTo>
                  <a:lnTo>
                    <a:pt x="624797" y="43085"/>
                  </a:lnTo>
                  <a:lnTo>
                    <a:pt x="581790" y="58136"/>
                  </a:lnTo>
                  <a:lnTo>
                    <a:pt x="539808" y="75268"/>
                  </a:lnTo>
                  <a:lnTo>
                    <a:pt x="498911" y="94421"/>
                  </a:lnTo>
                  <a:lnTo>
                    <a:pt x="459163" y="115532"/>
                  </a:lnTo>
                  <a:lnTo>
                    <a:pt x="420626" y="138538"/>
                  </a:lnTo>
                  <a:lnTo>
                    <a:pt x="383361" y="163377"/>
                  </a:lnTo>
                  <a:lnTo>
                    <a:pt x="347432" y="189988"/>
                  </a:lnTo>
                  <a:lnTo>
                    <a:pt x="312900" y="218308"/>
                  </a:lnTo>
                  <a:lnTo>
                    <a:pt x="279827" y="248274"/>
                  </a:lnTo>
                  <a:lnTo>
                    <a:pt x="248277" y="279824"/>
                  </a:lnTo>
                  <a:lnTo>
                    <a:pt x="218311" y="312896"/>
                  </a:lnTo>
                  <a:lnTo>
                    <a:pt x="189991" y="347429"/>
                  </a:lnTo>
                  <a:lnTo>
                    <a:pt x="163380" y="383358"/>
                  </a:lnTo>
                  <a:lnTo>
                    <a:pt x="138540" y="420623"/>
                  </a:lnTo>
                  <a:lnTo>
                    <a:pt x="115534" y="459161"/>
                  </a:lnTo>
                  <a:lnTo>
                    <a:pt x="94423" y="498910"/>
                  </a:lnTo>
                  <a:lnTo>
                    <a:pt x="75270" y="539807"/>
                  </a:lnTo>
                  <a:lnTo>
                    <a:pt x="58137" y="581791"/>
                  </a:lnTo>
                  <a:lnTo>
                    <a:pt x="43086" y="624799"/>
                  </a:lnTo>
                  <a:lnTo>
                    <a:pt x="30180" y="668768"/>
                  </a:lnTo>
                  <a:lnTo>
                    <a:pt x="19481" y="713637"/>
                  </a:lnTo>
                  <a:lnTo>
                    <a:pt x="11051" y="759343"/>
                  </a:lnTo>
                  <a:lnTo>
                    <a:pt x="4953" y="805824"/>
                  </a:lnTo>
                  <a:lnTo>
                    <a:pt x="1248" y="853017"/>
                  </a:lnTo>
                  <a:lnTo>
                    <a:pt x="0" y="900861"/>
                  </a:lnTo>
                  <a:lnTo>
                    <a:pt x="1248" y="948705"/>
                  </a:lnTo>
                  <a:lnTo>
                    <a:pt x="4953" y="995899"/>
                  </a:lnTo>
                  <a:lnTo>
                    <a:pt x="11051" y="1042380"/>
                  </a:lnTo>
                  <a:lnTo>
                    <a:pt x="19481" y="1088086"/>
                  </a:lnTo>
                  <a:lnTo>
                    <a:pt x="30180" y="1132955"/>
                  </a:lnTo>
                  <a:lnTo>
                    <a:pt x="43086" y="1176924"/>
                  </a:lnTo>
                  <a:lnTo>
                    <a:pt x="58137" y="1219932"/>
                  </a:lnTo>
                  <a:lnTo>
                    <a:pt x="75270" y="1261915"/>
                  </a:lnTo>
                  <a:lnTo>
                    <a:pt x="94423" y="1302812"/>
                  </a:lnTo>
                  <a:lnTo>
                    <a:pt x="115534" y="1342561"/>
                  </a:lnTo>
                  <a:lnTo>
                    <a:pt x="138540" y="1381099"/>
                  </a:lnTo>
                  <a:lnTo>
                    <a:pt x="163380" y="1418364"/>
                  </a:lnTo>
                  <a:lnTo>
                    <a:pt x="189991" y="1454294"/>
                  </a:lnTo>
                  <a:lnTo>
                    <a:pt x="218311" y="1488826"/>
                  </a:lnTo>
                  <a:lnTo>
                    <a:pt x="248277" y="1521899"/>
                  </a:lnTo>
                  <a:lnTo>
                    <a:pt x="279827" y="1553449"/>
                  </a:lnTo>
                  <a:lnTo>
                    <a:pt x="312900" y="1583415"/>
                  </a:lnTo>
                  <a:lnTo>
                    <a:pt x="347432" y="1611734"/>
                  </a:lnTo>
                  <a:lnTo>
                    <a:pt x="383361" y="1638345"/>
                  </a:lnTo>
                  <a:lnTo>
                    <a:pt x="420626" y="1663185"/>
                  </a:lnTo>
                  <a:lnTo>
                    <a:pt x="459163" y="1686191"/>
                  </a:lnTo>
                  <a:lnTo>
                    <a:pt x="498911" y="1707302"/>
                  </a:lnTo>
                  <a:lnTo>
                    <a:pt x="539808" y="1726454"/>
                  </a:lnTo>
                  <a:lnTo>
                    <a:pt x="581790" y="1743587"/>
                  </a:lnTo>
                  <a:lnTo>
                    <a:pt x="624797" y="1758637"/>
                  </a:lnTo>
                  <a:lnTo>
                    <a:pt x="668765" y="1771543"/>
                  </a:lnTo>
                  <a:lnTo>
                    <a:pt x="713632" y="1782242"/>
                  </a:lnTo>
                  <a:lnTo>
                    <a:pt x="759336" y="1790672"/>
                  </a:lnTo>
                  <a:lnTo>
                    <a:pt x="805815" y="1796770"/>
                  </a:lnTo>
                  <a:lnTo>
                    <a:pt x="853007" y="1800474"/>
                  </a:lnTo>
                  <a:lnTo>
                    <a:pt x="900849" y="1801723"/>
                  </a:lnTo>
                  <a:lnTo>
                    <a:pt x="948693" y="1800474"/>
                  </a:lnTo>
                  <a:lnTo>
                    <a:pt x="995886" y="1796770"/>
                  </a:lnTo>
                  <a:lnTo>
                    <a:pt x="1042368" y="1790672"/>
                  </a:lnTo>
                  <a:lnTo>
                    <a:pt x="1088074" y="1782242"/>
                  </a:lnTo>
                  <a:lnTo>
                    <a:pt x="1132943" y="1771543"/>
                  </a:lnTo>
                  <a:lnTo>
                    <a:pt x="1176913" y="1758637"/>
                  </a:lnTo>
                  <a:lnTo>
                    <a:pt x="1219920" y="1743587"/>
                  </a:lnTo>
                  <a:lnTo>
                    <a:pt x="1261905" y="1726454"/>
                  </a:lnTo>
                  <a:lnTo>
                    <a:pt x="1302802" y="1707302"/>
                  </a:lnTo>
                  <a:lnTo>
                    <a:pt x="1342552" y="1686191"/>
                  </a:lnTo>
                  <a:lnTo>
                    <a:pt x="1381090" y="1663185"/>
                  </a:lnTo>
                  <a:lnTo>
                    <a:pt x="1418356" y="1638345"/>
                  </a:lnTo>
                  <a:lnTo>
                    <a:pt x="1454286" y="1611734"/>
                  </a:lnTo>
                  <a:lnTo>
                    <a:pt x="1488819" y="1583415"/>
                  </a:lnTo>
                  <a:lnTo>
                    <a:pt x="1521892" y="1553449"/>
                  </a:lnTo>
                  <a:lnTo>
                    <a:pt x="1553443" y="1521899"/>
                  </a:lnTo>
                  <a:lnTo>
                    <a:pt x="1583410" y="1488826"/>
                  </a:lnTo>
                  <a:lnTo>
                    <a:pt x="1611730" y="1454294"/>
                  </a:lnTo>
                  <a:lnTo>
                    <a:pt x="1638341" y="1418364"/>
                  </a:lnTo>
                  <a:lnTo>
                    <a:pt x="1663181" y="1381099"/>
                  </a:lnTo>
                  <a:lnTo>
                    <a:pt x="1686188" y="1342561"/>
                  </a:lnTo>
                  <a:lnTo>
                    <a:pt x="1707299" y="1302812"/>
                  </a:lnTo>
                  <a:lnTo>
                    <a:pt x="1726452" y="1261915"/>
                  </a:lnTo>
                  <a:lnTo>
                    <a:pt x="1743585" y="1219932"/>
                  </a:lnTo>
                  <a:lnTo>
                    <a:pt x="1758636" y="1176924"/>
                  </a:lnTo>
                  <a:lnTo>
                    <a:pt x="1771542" y="1132955"/>
                  </a:lnTo>
                  <a:lnTo>
                    <a:pt x="1782241" y="1088086"/>
                  </a:lnTo>
                  <a:lnTo>
                    <a:pt x="1790671" y="1042380"/>
                  </a:lnTo>
                  <a:lnTo>
                    <a:pt x="1796770" y="995899"/>
                  </a:lnTo>
                  <a:lnTo>
                    <a:pt x="1800474" y="948705"/>
                  </a:lnTo>
                  <a:lnTo>
                    <a:pt x="1801723" y="900861"/>
                  </a:lnTo>
                  <a:lnTo>
                    <a:pt x="1800474" y="853017"/>
                  </a:lnTo>
                  <a:lnTo>
                    <a:pt x="1796770" y="805824"/>
                  </a:lnTo>
                  <a:lnTo>
                    <a:pt x="1790671" y="759343"/>
                  </a:lnTo>
                  <a:lnTo>
                    <a:pt x="1782241" y="713637"/>
                  </a:lnTo>
                  <a:lnTo>
                    <a:pt x="1771542" y="668768"/>
                  </a:lnTo>
                  <a:lnTo>
                    <a:pt x="1758636" y="624799"/>
                  </a:lnTo>
                  <a:lnTo>
                    <a:pt x="1743585" y="581791"/>
                  </a:lnTo>
                  <a:lnTo>
                    <a:pt x="1726452" y="539807"/>
                  </a:lnTo>
                  <a:lnTo>
                    <a:pt x="1707299" y="498910"/>
                  </a:lnTo>
                  <a:lnTo>
                    <a:pt x="1686188" y="459161"/>
                  </a:lnTo>
                  <a:lnTo>
                    <a:pt x="1663181" y="420623"/>
                  </a:lnTo>
                  <a:lnTo>
                    <a:pt x="1638341" y="383358"/>
                  </a:lnTo>
                  <a:lnTo>
                    <a:pt x="1611730" y="347429"/>
                  </a:lnTo>
                  <a:lnTo>
                    <a:pt x="1583410" y="312896"/>
                  </a:lnTo>
                  <a:lnTo>
                    <a:pt x="1553443" y="279824"/>
                  </a:lnTo>
                  <a:lnTo>
                    <a:pt x="1521892" y="248274"/>
                  </a:lnTo>
                  <a:lnTo>
                    <a:pt x="1488819" y="218308"/>
                  </a:lnTo>
                  <a:lnTo>
                    <a:pt x="1454286" y="189988"/>
                  </a:lnTo>
                  <a:lnTo>
                    <a:pt x="1418356" y="163377"/>
                  </a:lnTo>
                  <a:lnTo>
                    <a:pt x="1381090" y="138538"/>
                  </a:lnTo>
                  <a:lnTo>
                    <a:pt x="1342552" y="115532"/>
                  </a:lnTo>
                  <a:lnTo>
                    <a:pt x="1302802" y="94421"/>
                  </a:lnTo>
                  <a:lnTo>
                    <a:pt x="1261905" y="75268"/>
                  </a:lnTo>
                  <a:lnTo>
                    <a:pt x="1219920" y="58136"/>
                  </a:lnTo>
                  <a:lnTo>
                    <a:pt x="1176913" y="43085"/>
                  </a:lnTo>
                  <a:lnTo>
                    <a:pt x="1132943" y="30180"/>
                  </a:lnTo>
                  <a:lnTo>
                    <a:pt x="1088074" y="19481"/>
                  </a:lnTo>
                  <a:lnTo>
                    <a:pt x="1042368" y="11051"/>
                  </a:lnTo>
                  <a:lnTo>
                    <a:pt x="995886" y="4953"/>
                  </a:lnTo>
                  <a:lnTo>
                    <a:pt x="948693" y="1248"/>
                  </a:lnTo>
                  <a:lnTo>
                    <a:pt x="900849" y="0"/>
                  </a:lnTo>
                  <a:close/>
                </a:path>
              </a:pathLst>
            </a:custGeom>
            <a:solidFill>
              <a:srgbClr val="009B63"/>
            </a:solidFill>
          </p:spPr>
          <p:txBody>
            <a:bodyPr wrap="square" lIns="0" tIns="0" rIns="0" bIns="0" rtlCol="0"/>
            <a:lstStyle/>
            <a:p>
              <a:endParaRPr sz="1579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6438010" y="3928208"/>
              <a:ext cx="1755184" cy="500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ja-JP" altLang="en-US" sz="2105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こうべ</a:t>
              </a:r>
              <a:endParaRPr lang="en-US" altLang="ja-JP" sz="210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877"/>
                </a:lnSpc>
              </a:pPr>
              <a:endParaRPr lang="en-US" altLang="ja-JP" sz="43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877"/>
                </a:lnSpc>
              </a:pPr>
              <a:r>
                <a:rPr lang="en-US" altLang="ja-JP" sz="1228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JR</a:t>
              </a:r>
              <a:r>
                <a:rPr lang="ja-JP" altLang="en-US" sz="1228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神戸駅</a:t>
              </a:r>
            </a:p>
          </p:txBody>
        </p:sp>
        <p:grpSp>
          <p:nvGrpSpPr>
            <p:cNvPr id="23" name="グループ化 22"/>
            <p:cNvGrpSpPr/>
            <p:nvPr/>
          </p:nvGrpSpPr>
          <p:grpSpPr>
            <a:xfrm>
              <a:off x="9951750" y="3498472"/>
              <a:ext cx="1857469" cy="1157180"/>
              <a:chOff x="9951750" y="3498472"/>
              <a:chExt cx="1857469" cy="1157180"/>
            </a:xfrm>
          </p:grpSpPr>
          <p:sp>
            <p:nvSpPr>
              <p:cNvPr id="45" name="object 51"/>
              <p:cNvSpPr/>
              <p:nvPr/>
            </p:nvSpPr>
            <p:spPr>
              <a:xfrm>
                <a:off x="9951750" y="3498472"/>
                <a:ext cx="1778400" cy="1157180"/>
              </a:xfrm>
              <a:custGeom>
                <a:avLst/>
                <a:gdLst/>
                <a:ahLst/>
                <a:cxnLst/>
                <a:rect l="l" t="t" r="r" b="b"/>
                <a:pathLst>
                  <a:path w="1802129" h="1802129">
                    <a:moveTo>
                      <a:pt x="900849" y="0"/>
                    </a:moveTo>
                    <a:lnTo>
                      <a:pt x="853007" y="1248"/>
                    </a:lnTo>
                    <a:lnTo>
                      <a:pt x="805815" y="4953"/>
                    </a:lnTo>
                    <a:lnTo>
                      <a:pt x="759336" y="11051"/>
                    </a:lnTo>
                    <a:lnTo>
                      <a:pt x="713632" y="19481"/>
                    </a:lnTo>
                    <a:lnTo>
                      <a:pt x="668765" y="30180"/>
                    </a:lnTo>
                    <a:lnTo>
                      <a:pt x="624797" y="43085"/>
                    </a:lnTo>
                    <a:lnTo>
                      <a:pt x="581790" y="58136"/>
                    </a:lnTo>
                    <a:lnTo>
                      <a:pt x="539808" y="75268"/>
                    </a:lnTo>
                    <a:lnTo>
                      <a:pt x="498911" y="94421"/>
                    </a:lnTo>
                    <a:lnTo>
                      <a:pt x="459163" y="115532"/>
                    </a:lnTo>
                    <a:lnTo>
                      <a:pt x="420626" y="138538"/>
                    </a:lnTo>
                    <a:lnTo>
                      <a:pt x="383361" y="163377"/>
                    </a:lnTo>
                    <a:lnTo>
                      <a:pt x="347432" y="189988"/>
                    </a:lnTo>
                    <a:lnTo>
                      <a:pt x="312900" y="218308"/>
                    </a:lnTo>
                    <a:lnTo>
                      <a:pt x="279827" y="248274"/>
                    </a:lnTo>
                    <a:lnTo>
                      <a:pt x="248277" y="279824"/>
                    </a:lnTo>
                    <a:lnTo>
                      <a:pt x="218311" y="312896"/>
                    </a:lnTo>
                    <a:lnTo>
                      <a:pt x="189991" y="347429"/>
                    </a:lnTo>
                    <a:lnTo>
                      <a:pt x="163380" y="383358"/>
                    </a:lnTo>
                    <a:lnTo>
                      <a:pt x="138540" y="420623"/>
                    </a:lnTo>
                    <a:lnTo>
                      <a:pt x="115534" y="459161"/>
                    </a:lnTo>
                    <a:lnTo>
                      <a:pt x="94423" y="498910"/>
                    </a:lnTo>
                    <a:lnTo>
                      <a:pt x="75270" y="539807"/>
                    </a:lnTo>
                    <a:lnTo>
                      <a:pt x="58137" y="581791"/>
                    </a:lnTo>
                    <a:lnTo>
                      <a:pt x="43086" y="624799"/>
                    </a:lnTo>
                    <a:lnTo>
                      <a:pt x="30180" y="668768"/>
                    </a:lnTo>
                    <a:lnTo>
                      <a:pt x="19481" y="713637"/>
                    </a:lnTo>
                    <a:lnTo>
                      <a:pt x="11051" y="759343"/>
                    </a:lnTo>
                    <a:lnTo>
                      <a:pt x="4953" y="805824"/>
                    </a:lnTo>
                    <a:lnTo>
                      <a:pt x="1248" y="853017"/>
                    </a:lnTo>
                    <a:lnTo>
                      <a:pt x="0" y="900861"/>
                    </a:lnTo>
                    <a:lnTo>
                      <a:pt x="1248" y="948705"/>
                    </a:lnTo>
                    <a:lnTo>
                      <a:pt x="4953" y="995899"/>
                    </a:lnTo>
                    <a:lnTo>
                      <a:pt x="11051" y="1042380"/>
                    </a:lnTo>
                    <a:lnTo>
                      <a:pt x="19481" y="1088086"/>
                    </a:lnTo>
                    <a:lnTo>
                      <a:pt x="30180" y="1132955"/>
                    </a:lnTo>
                    <a:lnTo>
                      <a:pt x="43086" y="1176924"/>
                    </a:lnTo>
                    <a:lnTo>
                      <a:pt x="58137" y="1219932"/>
                    </a:lnTo>
                    <a:lnTo>
                      <a:pt x="75270" y="1261915"/>
                    </a:lnTo>
                    <a:lnTo>
                      <a:pt x="94423" y="1302812"/>
                    </a:lnTo>
                    <a:lnTo>
                      <a:pt x="115534" y="1342561"/>
                    </a:lnTo>
                    <a:lnTo>
                      <a:pt x="138540" y="1381099"/>
                    </a:lnTo>
                    <a:lnTo>
                      <a:pt x="163380" y="1418364"/>
                    </a:lnTo>
                    <a:lnTo>
                      <a:pt x="189991" y="1454294"/>
                    </a:lnTo>
                    <a:lnTo>
                      <a:pt x="218311" y="1488826"/>
                    </a:lnTo>
                    <a:lnTo>
                      <a:pt x="248277" y="1521899"/>
                    </a:lnTo>
                    <a:lnTo>
                      <a:pt x="279827" y="1553449"/>
                    </a:lnTo>
                    <a:lnTo>
                      <a:pt x="312900" y="1583415"/>
                    </a:lnTo>
                    <a:lnTo>
                      <a:pt x="347432" y="1611734"/>
                    </a:lnTo>
                    <a:lnTo>
                      <a:pt x="383361" y="1638345"/>
                    </a:lnTo>
                    <a:lnTo>
                      <a:pt x="420626" y="1663185"/>
                    </a:lnTo>
                    <a:lnTo>
                      <a:pt x="459163" y="1686191"/>
                    </a:lnTo>
                    <a:lnTo>
                      <a:pt x="498911" y="1707302"/>
                    </a:lnTo>
                    <a:lnTo>
                      <a:pt x="539808" y="1726454"/>
                    </a:lnTo>
                    <a:lnTo>
                      <a:pt x="581790" y="1743587"/>
                    </a:lnTo>
                    <a:lnTo>
                      <a:pt x="624797" y="1758637"/>
                    </a:lnTo>
                    <a:lnTo>
                      <a:pt x="668765" y="1771543"/>
                    </a:lnTo>
                    <a:lnTo>
                      <a:pt x="713632" y="1782242"/>
                    </a:lnTo>
                    <a:lnTo>
                      <a:pt x="759336" y="1790672"/>
                    </a:lnTo>
                    <a:lnTo>
                      <a:pt x="805815" y="1796770"/>
                    </a:lnTo>
                    <a:lnTo>
                      <a:pt x="853007" y="1800474"/>
                    </a:lnTo>
                    <a:lnTo>
                      <a:pt x="900849" y="1801723"/>
                    </a:lnTo>
                    <a:lnTo>
                      <a:pt x="948693" y="1800474"/>
                    </a:lnTo>
                    <a:lnTo>
                      <a:pt x="995886" y="1796770"/>
                    </a:lnTo>
                    <a:lnTo>
                      <a:pt x="1042368" y="1790672"/>
                    </a:lnTo>
                    <a:lnTo>
                      <a:pt x="1088074" y="1782242"/>
                    </a:lnTo>
                    <a:lnTo>
                      <a:pt x="1132943" y="1771543"/>
                    </a:lnTo>
                    <a:lnTo>
                      <a:pt x="1176913" y="1758637"/>
                    </a:lnTo>
                    <a:lnTo>
                      <a:pt x="1219920" y="1743587"/>
                    </a:lnTo>
                    <a:lnTo>
                      <a:pt x="1261905" y="1726454"/>
                    </a:lnTo>
                    <a:lnTo>
                      <a:pt x="1302802" y="1707302"/>
                    </a:lnTo>
                    <a:lnTo>
                      <a:pt x="1342552" y="1686191"/>
                    </a:lnTo>
                    <a:lnTo>
                      <a:pt x="1381090" y="1663185"/>
                    </a:lnTo>
                    <a:lnTo>
                      <a:pt x="1418356" y="1638345"/>
                    </a:lnTo>
                    <a:lnTo>
                      <a:pt x="1454286" y="1611734"/>
                    </a:lnTo>
                    <a:lnTo>
                      <a:pt x="1488819" y="1583415"/>
                    </a:lnTo>
                    <a:lnTo>
                      <a:pt x="1521892" y="1553449"/>
                    </a:lnTo>
                    <a:lnTo>
                      <a:pt x="1553443" y="1521899"/>
                    </a:lnTo>
                    <a:lnTo>
                      <a:pt x="1583410" y="1488826"/>
                    </a:lnTo>
                    <a:lnTo>
                      <a:pt x="1611730" y="1454294"/>
                    </a:lnTo>
                    <a:lnTo>
                      <a:pt x="1638341" y="1418364"/>
                    </a:lnTo>
                    <a:lnTo>
                      <a:pt x="1663181" y="1381099"/>
                    </a:lnTo>
                    <a:lnTo>
                      <a:pt x="1686188" y="1342561"/>
                    </a:lnTo>
                    <a:lnTo>
                      <a:pt x="1707299" y="1302812"/>
                    </a:lnTo>
                    <a:lnTo>
                      <a:pt x="1726452" y="1261915"/>
                    </a:lnTo>
                    <a:lnTo>
                      <a:pt x="1743585" y="1219932"/>
                    </a:lnTo>
                    <a:lnTo>
                      <a:pt x="1758636" y="1176924"/>
                    </a:lnTo>
                    <a:lnTo>
                      <a:pt x="1771542" y="1132955"/>
                    </a:lnTo>
                    <a:lnTo>
                      <a:pt x="1782241" y="1088086"/>
                    </a:lnTo>
                    <a:lnTo>
                      <a:pt x="1790671" y="1042380"/>
                    </a:lnTo>
                    <a:lnTo>
                      <a:pt x="1796770" y="995899"/>
                    </a:lnTo>
                    <a:lnTo>
                      <a:pt x="1800474" y="948705"/>
                    </a:lnTo>
                    <a:lnTo>
                      <a:pt x="1801723" y="900861"/>
                    </a:lnTo>
                    <a:lnTo>
                      <a:pt x="1800474" y="853017"/>
                    </a:lnTo>
                    <a:lnTo>
                      <a:pt x="1796770" y="805824"/>
                    </a:lnTo>
                    <a:lnTo>
                      <a:pt x="1790671" y="759343"/>
                    </a:lnTo>
                    <a:lnTo>
                      <a:pt x="1782241" y="713637"/>
                    </a:lnTo>
                    <a:lnTo>
                      <a:pt x="1771542" y="668768"/>
                    </a:lnTo>
                    <a:lnTo>
                      <a:pt x="1758636" y="624799"/>
                    </a:lnTo>
                    <a:lnTo>
                      <a:pt x="1743585" y="581791"/>
                    </a:lnTo>
                    <a:lnTo>
                      <a:pt x="1726452" y="539807"/>
                    </a:lnTo>
                    <a:lnTo>
                      <a:pt x="1707299" y="498910"/>
                    </a:lnTo>
                    <a:lnTo>
                      <a:pt x="1686188" y="459161"/>
                    </a:lnTo>
                    <a:lnTo>
                      <a:pt x="1663181" y="420623"/>
                    </a:lnTo>
                    <a:lnTo>
                      <a:pt x="1638341" y="383358"/>
                    </a:lnTo>
                    <a:lnTo>
                      <a:pt x="1611730" y="347429"/>
                    </a:lnTo>
                    <a:lnTo>
                      <a:pt x="1583410" y="312896"/>
                    </a:lnTo>
                    <a:lnTo>
                      <a:pt x="1553443" y="279824"/>
                    </a:lnTo>
                    <a:lnTo>
                      <a:pt x="1521892" y="248274"/>
                    </a:lnTo>
                    <a:lnTo>
                      <a:pt x="1488819" y="218308"/>
                    </a:lnTo>
                    <a:lnTo>
                      <a:pt x="1454286" y="189988"/>
                    </a:lnTo>
                    <a:lnTo>
                      <a:pt x="1418356" y="163377"/>
                    </a:lnTo>
                    <a:lnTo>
                      <a:pt x="1381090" y="138538"/>
                    </a:lnTo>
                    <a:lnTo>
                      <a:pt x="1342552" y="115532"/>
                    </a:lnTo>
                    <a:lnTo>
                      <a:pt x="1302802" y="94421"/>
                    </a:lnTo>
                    <a:lnTo>
                      <a:pt x="1261905" y="75268"/>
                    </a:lnTo>
                    <a:lnTo>
                      <a:pt x="1219920" y="58136"/>
                    </a:lnTo>
                    <a:lnTo>
                      <a:pt x="1176913" y="43085"/>
                    </a:lnTo>
                    <a:lnTo>
                      <a:pt x="1132943" y="30180"/>
                    </a:lnTo>
                    <a:lnTo>
                      <a:pt x="1088074" y="19481"/>
                    </a:lnTo>
                    <a:lnTo>
                      <a:pt x="1042368" y="11051"/>
                    </a:lnTo>
                    <a:lnTo>
                      <a:pt x="995886" y="4953"/>
                    </a:lnTo>
                    <a:lnTo>
                      <a:pt x="948693" y="1248"/>
                    </a:lnTo>
                    <a:lnTo>
                      <a:pt x="900849" y="0"/>
                    </a:lnTo>
                    <a:close/>
                  </a:path>
                </a:pathLst>
              </a:custGeom>
              <a:solidFill>
                <a:srgbClr val="009B63"/>
              </a:solidFill>
            </p:spPr>
            <p:txBody>
              <a:bodyPr wrap="square" lIns="0" tIns="0" rIns="0" bIns="0" rtlCol="0"/>
              <a:lstStyle/>
              <a:p>
                <a:endParaRPr sz="1579"/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9998420" y="3929347"/>
                <a:ext cx="1810799" cy="5001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877"/>
                  </a:lnSpc>
                </a:pPr>
                <a:r>
                  <a:rPr lang="ja-JP" altLang="en-US" sz="2105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びわこ</a:t>
                </a:r>
                <a:endParaRPr lang="en-US" altLang="ja-JP" sz="2105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>
                  <a:lnSpc>
                    <a:spcPts val="877"/>
                  </a:lnSpc>
                </a:pPr>
                <a:endParaRPr lang="en-US" altLang="ja-JP" sz="439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>
                  <a:lnSpc>
                    <a:spcPts val="877"/>
                  </a:lnSpc>
                </a:pPr>
                <a:r>
                  <a:rPr lang="en-US" altLang="ja-JP" sz="1228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JR</a:t>
                </a:r>
                <a:r>
                  <a:rPr lang="ja-JP" altLang="en-US" sz="1228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大津駅</a:t>
                </a:r>
              </a:p>
            </p:txBody>
          </p:sp>
        </p:grpSp>
        <p:pic>
          <p:nvPicPr>
            <p:cNvPr id="48" name="図 47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9632" y="3660585"/>
              <a:ext cx="2505678" cy="1800000"/>
            </a:xfrm>
            <a:prstGeom prst="rect">
              <a:avLst/>
            </a:prstGeom>
          </p:spPr>
        </p:pic>
        <p:grpSp>
          <p:nvGrpSpPr>
            <p:cNvPr id="25" name="グループ化 24"/>
            <p:cNvGrpSpPr/>
            <p:nvPr/>
          </p:nvGrpSpPr>
          <p:grpSpPr>
            <a:xfrm>
              <a:off x="9736136" y="5282100"/>
              <a:ext cx="1787720" cy="1363917"/>
              <a:chOff x="9736136" y="5282100"/>
              <a:chExt cx="1787720" cy="1363917"/>
            </a:xfrm>
          </p:grpSpPr>
          <p:sp>
            <p:nvSpPr>
              <p:cNvPr id="51" name="object 51"/>
              <p:cNvSpPr/>
              <p:nvPr/>
            </p:nvSpPr>
            <p:spPr>
              <a:xfrm>
                <a:off x="9736136" y="5282100"/>
                <a:ext cx="1777723" cy="1157180"/>
              </a:xfrm>
              <a:custGeom>
                <a:avLst/>
                <a:gdLst/>
                <a:ahLst/>
                <a:cxnLst/>
                <a:rect l="l" t="t" r="r" b="b"/>
                <a:pathLst>
                  <a:path w="1802129" h="1802129">
                    <a:moveTo>
                      <a:pt x="900849" y="0"/>
                    </a:moveTo>
                    <a:lnTo>
                      <a:pt x="853007" y="1248"/>
                    </a:lnTo>
                    <a:lnTo>
                      <a:pt x="805815" y="4953"/>
                    </a:lnTo>
                    <a:lnTo>
                      <a:pt x="759336" y="11051"/>
                    </a:lnTo>
                    <a:lnTo>
                      <a:pt x="713632" y="19481"/>
                    </a:lnTo>
                    <a:lnTo>
                      <a:pt x="668765" y="30180"/>
                    </a:lnTo>
                    <a:lnTo>
                      <a:pt x="624797" y="43085"/>
                    </a:lnTo>
                    <a:lnTo>
                      <a:pt x="581790" y="58136"/>
                    </a:lnTo>
                    <a:lnTo>
                      <a:pt x="539808" y="75268"/>
                    </a:lnTo>
                    <a:lnTo>
                      <a:pt x="498911" y="94421"/>
                    </a:lnTo>
                    <a:lnTo>
                      <a:pt x="459163" y="115532"/>
                    </a:lnTo>
                    <a:lnTo>
                      <a:pt x="420626" y="138538"/>
                    </a:lnTo>
                    <a:lnTo>
                      <a:pt x="383361" y="163377"/>
                    </a:lnTo>
                    <a:lnTo>
                      <a:pt x="347432" y="189988"/>
                    </a:lnTo>
                    <a:lnTo>
                      <a:pt x="312900" y="218308"/>
                    </a:lnTo>
                    <a:lnTo>
                      <a:pt x="279827" y="248274"/>
                    </a:lnTo>
                    <a:lnTo>
                      <a:pt x="248277" y="279824"/>
                    </a:lnTo>
                    <a:lnTo>
                      <a:pt x="218311" y="312896"/>
                    </a:lnTo>
                    <a:lnTo>
                      <a:pt x="189991" y="347429"/>
                    </a:lnTo>
                    <a:lnTo>
                      <a:pt x="163380" y="383358"/>
                    </a:lnTo>
                    <a:lnTo>
                      <a:pt x="138540" y="420623"/>
                    </a:lnTo>
                    <a:lnTo>
                      <a:pt x="115534" y="459161"/>
                    </a:lnTo>
                    <a:lnTo>
                      <a:pt x="94423" y="498910"/>
                    </a:lnTo>
                    <a:lnTo>
                      <a:pt x="75270" y="539807"/>
                    </a:lnTo>
                    <a:lnTo>
                      <a:pt x="58137" y="581791"/>
                    </a:lnTo>
                    <a:lnTo>
                      <a:pt x="43086" y="624799"/>
                    </a:lnTo>
                    <a:lnTo>
                      <a:pt x="30180" y="668768"/>
                    </a:lnTo>
                    <a:lnTo>
                      <a:pt x="19481" y="713637"/>
                    </a:lnTo>
                    <a:lnTo>
                      <a:pt x="11051" y="759343"/>
                    </a:lnTo>
                    <a:lnTo>
                      <a:pt x="4953" y="805824"/>
                    </a:lnTo>
                    <a:lnTo>
                      <a:pt x="1248" y="853017"/>
                    </a:lnTo>
                    <a:lnTo>
                      <a:pt x="0" y="900861"/>
                    </a:lnTo>
                    <a:lnTo>
                      <a:pt x="1248" y="948705"/>
                    </a:lnTo>
                    <a:lnTo>
                      <a:pt x="4953" y="995899"/>
                    </a:lnTo>
                    <a:lnTo>
                      <a:pt x="11051" y="1042380"/>
                    </a:lnTo>
                    <a:lnTo>
                      <a:pt x="19481" y="1088086"/>
                    </a:lnTo>
                    <a:lnTo>
                      <a:pt x="30180" y="1132955"/>
                    </a:lnTo>
                    <a:lnTo>
                      <a:pt x="43086" y="1176924"/>
                    </a:lnTo>
                    <a:lnTo>
                      <a:pt x="58137" y="1219932"/>
                    </a:lnTo>
                    <a:lnTo>
                      <a:pt x="75270" y="1261915"/>
                    </a:lnTo>
                    <a:lnTo>
                      <a:pt x="94423" y="1302812"/>
                    </a:lnTo>
                    <a:lnTo>
                      <a:pt x="115534" y="1342561"/>
                    </a:lnTo>
                    <a:lnTo>
                      <a:pt x="138540" y="1381099"/>
                    </a:lnTo>
                    <a:lnTo>
                      <a:pt x="163380" y="1418364"/>
                    </a:lnTo>
                    <a:lnTo>
                      <a:pt x="189991" y="1454294"/>
                    </a:lnTo>
                    <a:lnTo>
                      <a:pt x="218311" y="1488826"/>
                    </a:lnTo>
                    <a:lnTo>
                      <a:pt x="248277" y="1521899"/>
                    </a:lnTo>
                    <a:lnTo>
                      <a:pt x="279827" y="1553449"/>
                    </a:lnTo>
                    <a:lnTo>
                      <a:pt x="312900" y="1583415"/>
                    </a:lnTo>
                    <a:lnTo>
                      <a:pt x="347432" y="1611734"/>
                    </a:lnTo>
                    <a:lnTo>
                      <a:pt x="383361" y="1638345"/>
                    </a:lnTo>
                    <a:lnTo>
                      <a:pt x="420626" y="1663185"/>
                    </a:lnTo>
                    <a:lnTo>
                      <a:pt x="459163" y="1686191"/>
                    </a:lnTo>
                    <a:lnTo>
                      <a:pt x="498911" y="1707302"/>
                    </a:lnTo>
                    <a:lnTo>
                      <a:pt x="539808" y="1726454"/>
                    </a:lnTo>
                    <a:lnTo>
                      <a:pt x="581790" y="1743587"/>
                    </a:lnTo>
                    <a:lnTo>
                      <a:pt x="624797" y="1758637"/>
                    </a:lnTo>
                    <a:lnTo>
                      <a:pt x="668765" y="1771543"/>
                    </a:lnTo>
                    <a:lnTo>
                      <a:pt x="713632" y="1782242"/>
                    </a:lnTo>
                    <a:lnTo>
                      <a:pt x="759336" y="1790672"/>
                    </a:lnTo>
                    <a:lnTo>
                      <a:pt x="805815" y="1796770"/>
                    </a:lnTo>
                    <a:lnTo>
                      <a:pt x="853007" y="1800474"/>
                    </a:lnTo>
                    <a:lnTo>
                      <a:pt x="900849" y="1801723"/>
                    </a:lnTo>
                    <a:lnTo>
                      <a:pt x="948693" y="1800474"/>
                    </a:lnTo>
                    <a:lnTo>
                      <a:pt x="995886" y="1796770"/>
                    </a:lnTo>
                    <a:lnTo>
                      <a:pt x="1042368" y="1790672"/>
                    </a:lnTo>
                    <a:lnTo>
                      <a:pt x="1088074" y="1782242"/>
                    </a:lnTo>
                    <a:lnTo>
                      <a:pt x="1132943" y="1771543"/>
                    </a:lnTo>
                    <a:lnTo>
                      <a:pt x="1176913" y="1758637"/>
                    </a:lnTo>
                    <a:lnTo>
                      <a:pt x="1219920" y="1743587"/>
                    </a:lnTo>
                    <a:lnTo>
                      <a:pt x="1261905" y="1726454"/>
                    </a:lnTo>
                    <a:lnTo>
                      <a:pt x="1302802" y="1707302"/>
                    </a:lnTo>
                    <a:lnTo>
                      <a:pt x="1342552" y="1686191"/>
                    </a:lnTo>
                    <a:lnTo>
                      <a:pt x="1381090" y="1663185"/>
                    </a:lnTo>
                    <a:lnTo>
                      <a:pt x="1418356" y="1638345"/>
                    </a:lnTo>
                    <a:lnTo>
                      <a:pt x="1454286" y="1611734"/>
                    </a:lnTo>
                    <a:lnTo>
                      <a:pt x="1488819" y="1583415"/>
                    </a:lnTo>
                    <a:lnTo>
                      <a:pt x="1521892" y="1553449"/>
                    </a:lnTo>
                    <a:lnTo>
                      <a:pt x="1553443" y="1521899"/>
                    </a:lnTo>
                    <a:lnTo>
                      <a:pt x="1583410" y="1488826"/>
                    </a:lnTo>
                    <a:lnTo>
                      <a:pt x="1611730" y="1454294"/>
                    </a:lnTo>
                    <a:lnTo>
                      <a:pt x="1638341" y="1418364"/>
                    </a:lnTo>
                    <a:lnTo>
                      <a:pt x="1663181" y="1381099"/>
                    </a:lnTo>
                    <a:lnTo>
                      <a:pt x="1686188" y="1342561"/>
                    </a:lnTo>
                    <a:lnTo>
                      <a:pt x="1707299" y="1302812"/>
                    </a:lnTo>
                    <a:lnTo>
                      <a:pt x="1726452" y="1261915"/>
                    </a:lnTo>
                    <a:lnTo>
                      <a:pt x="1743585" y="1219932"/>
                    </a:lnTo>
                    <a:lnTo>
                      <a:pt x="1758636" y="1176924"/>
                    </a:lnTo>
                    <a:lnTo>
                      <a:pt x="1771542" y="1132955"/>
                    </a:lnTo>
                    <a:lnTo>
                      <a:pt x="1782241" y="1088086"/>
                    </a:lnTo>
                    <a:lnTo>
                      <a:pt x="1790671" y="1042380"/>
                    </a:lnTo>
                    <a:lnTo>
                      <a:pt x="1796770" y="995899"/>
                    </a:lnTo>
                    <a:lnTo>
                      <a:pt x="1800474" y="948705"/>
                    </a:lnTo>
                    <a:lnTo>
                      <a:pt x="1801723" y="900861"/>
                    </a:lnTo>
                    <a:lnTo>
                      <a:pt x="1800474" y="853017"/>
                    </a:lnTo>
                    <a:lnTo>
                      <a:pt x="1796770" y="805824"/>
                    </a:lnTo>
                    <a:lnTo>
                      <a:pt x="1790671" y="759343"/>
                    </a:lnTo>
                    <a:lnTo>
                      <a:pt x="1782241" y="713637"/>
                    </a:lnTo>
                    <a:lnTo>
                      <a:pt x="1771542" y="668768"/>
                    </a:lnTo>
                    <a:lnTo>
                      <a:pt x="1758636" y="624799"/>
                    </a:lnTo>
                    <a:lnTo>
                      <a:pt x="1743585" y="581791"/>
                    </a:lnTo>
                    <a:lnTo>
                      <a:pt x="1726452" y="539807"/>
                    </a:lnTo>
                    <a:lnTo>
                      <a:pt x="1707299" y="498910"/>
                    </a:lnTo>
                    <a:lnTo>
                      <a:pt x="1686188" y="459161"/>
                    </a:lnTo>
                    <a:lnTo>
                      <a:pt x="1663181" y="420623"/>
                    </a:lnTo>
                    <a:lnTo>
                      <a:pt x="1638341" y="383358"/>
                    </a:lnTo>
                    <a:lnTo>
                      <a:pt x="1611730" y="347429"/>
                    </a:lnTo>
                    <a:lnTo>
                      <a:pt x="1583410" y="312896"/>
                    </a:lnTo>
                    <a:lnTo>
                      <a:pt x="1553443" y="279824"/>
                    </a:lnTo>
                    <a:lnTo>
                      <a:pt x="1521892" y="248274"/>
                    </a:lnTo>
                    <a:lnTo>
                      <a:pt x="1488819" y="218308"/>
                    </a:lnTo>
                    <a:lnTo>
                      <a:pt x="1454286" y="189988"/>
                    </a:lnTo>
                    <a:lnTo>
                      <a:pt x="1418356" y="163377"/>
                    </a:lnTo>
                    <a:lnTo>
                      <a:pt x="1381090" y="138538"/>
                    </a:lnTo>
                    <a:lnTo>
                      <a:pt x="1342552" y="115532"/>
                    </a:lnTo>
                    <a:lnTo>
                      <a:pt x="1302802" y="94421"/>
                    </a:lnTo>
                    <a:lnTo>
                      <a:pt x="1261905" y="75268"/>
                    </a:lnTo>
                    <a:lnTo>
                      <a:pt x="1219920" y="58136"/>
                    </a:lnTo>
                    <a:lnTo>
                      <a:pt x="1176913" y="43085"/>
                    </a:lnTo>
                    <a:lnTo>
                      <a:pt x="1132943" y="30180"/>
                    </a:lnTo>
                    <a:lnTo>
                      <a:pt x="1088074" y="19481"/>
                    </a:lnTo>
                    <a:lnTo>
                      <a:pt x="1042368" y="11051"/>
                    </a:lnTo>
                    <a:lnTo>
                      <a:pt x="995886" y="4953"/>
                    </a:lnTo>
                    <a:lnTo>
                      <a:pt x="948693" y="1248"/>
                    </a:lnTo>
                    <a:lnTo>
                      <a:pt x="900849" y="0"/>
                    </a:lnTo>
                    <a:close/>
                  </a:path>
                </a:pathLst>
              </a:custGeom>
              <a:solidFill>
                <a:srgbClr val="009B63"/>
              </a:solidFill>
            </p:spPr>
            <p:txBody>
              <a:bodyPr wrap="square" lIns="0" tIns="0" rIns="0" bIns="0" rtlCol="0"/>
              <a:lstStyle/>
              <a:p>
                <a:endParaRPr sz="1579"/>
              </a:p>
            </p:txBody>
          </p:sp>
          <p:sp>
            <p:nvSpPr>
              <p:cNvPr id="43" name="テキスト ボックス 42"/>
              <p:cNvSpPr txBox="1"/>
              <p:nvPr/>
            </p:nvSpPr>
            <p:spPr>
              <a:xfrm>
                <a:off x="9746133" y="5653308"/>
                <a:ext cx="1777723" cy="9927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877"/>
                  </a:lnSpc>
                </a:pPr>
                <a:r>
                  <a:rPr lang="ja-JP" altLang="en-US" sz="2105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さいたま</a:t>
                </a:r>
                <a:endParaRPr lang="en-US" altLang="ja-JP" sz="2105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>
                  <a:lnSpc>
                    <a:spcPts val="877"/>
                  </a:lnSpc>
                </a:pPr>
                <a:endParaRPr lang="en-US" altLang="ja-JP" sz="439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>
                  <a:lnSpc>
                    <a:spcPts val="877"/>
                  </a:lnSpc>
                </a:pPr>
                <a:r>
                  <a:rPr lang="ja-JP" altLang="en-US" sz="1228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ＪＲさいたま</a:t>
                </a:r>
                <a:endParaRPr lang="en-US" altLang="ja-JP" sz="1228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lang="ja-JP" altLang="en-US" sz="1228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新都心駅</a:t>
                </a:r>
                <a:endParaRPr lang="en-US" altLang="ja-JP" sz="1228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endParaRPr lang="ja-JP" altLang="en-US" sz="1579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pic>
        <p:nvPicPr>
          <p:cNvPr id="38" name="Picture 2" descr="Buisiness Plaza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908" y="7020237"/>
            <a:ext cx="3429000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25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3300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chemeClr val="tx1"/>
              </a:solidFill>
              <a:prstDash val="dash"/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>
          <a:spcBef>
            <a:spcPct val="0"/>
          </a:spcBef>
          <a:buFontTx/>
          <a:buNone/>
          <a:defRPr sz="900" dirty="0" smtClean="0">
            <a:solidFill>
              <a:schemeClr val="bg2">
                <a:lumMod val="50000"/>
              </a:schemeClr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4643</TotalTime>
  <Words>101</Words>
  <Application>Microsoft Office PowerPoint</Application>
  <PresentationFormat>ユーザー設定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Adobe Fan Heiti Std B</vt:lpstr>
      <vt:lpstr>Arial Unicode MS</vt:lpstr>
      <vt:lpstr>HGPｺﾞｼｯｸE</vt:lpstr>
      <vt:lpstr>HG丸ｺﾞｼｯｸM-PRO</vt:lpstr>
      <vt:lpstr>ＭＳ Ｐゴシック</vt:lpstr>
      <vt:lpstr>メイリオ</vt:lpstr>
      <vt:lpstr>小塚ゴシック Pr6N M</vt:lpstr>
      <vt:lpstr>Arial</vt:lpstr>
      <vt:lpstr>Calibri</vt:lpstr>
      <vt:lpstr>Calibri Light</vt:lpstr>
      <vt:lpstr>Office テーマ</vt:lpstr>
      <vt:lpstr>デザインの設定</vt:lpstr>
      <vt:lpstr>りそなグループ ビジネスプラザのご案内</vt:lpstr>
    </vt:vector>
  </TitlesOfParts>
  <Company>りそな銀行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システム部</dc:creator>
  <cp:lastModifiedBy>辻野　一郎</cp:lastModifiedBy>
  <cp:revision>183</cp:revision>
  <cp:lastPrinted>2018-09-21T02:50:31Z</cp:lastPrinted>
  <dcterms:created xsi:type="dcterms:W3CDTF">2015-05-13T04:15:19Z</dcterms:created>
  <dcterms:modified xsi:type="dcterms:W3CDTF">2021-01-21T07:18:18Z</dcterms:modified>
</cp:coreProperties>
</file>